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0" r:id="rId6"/>
    <p:sldId id="265" r:id="rId7"/>
    <p:sldId id="268" r:id="rId8"/>
    <p:sldId id="269" r:id="rId9"/>
    <p:sldId id="262" r:id="rId10"/>
    <p:sldId id="271" r:id="rId11"/>
    <p:sldId id="272" r:id="rId12"/>
    <p:sldId id="273" r:id="rId13"/>
    <p:sldId id="274" r:id="rId14"/>
    <p:sldId id="275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67F432-D2D8-47EE-AE8B-4DB591A31563}" v="4" dt="2023-09-13T05:43:08.4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4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ktor Vad" userId="9c1be280435e7310" providerId="LiveId" clId="{2967F432-D2D8-47EE-AE8B-4DB591A31563}"/>
    <pc:docChg chg="custSel addSld delSld modSld">
      <pc:chgData name="Viktor Vad" userId="9c1be280435e7310" providerId="LiveId" clId="{2967F432-D2D8-47EE-AE8B-4DB591A31563}" dt="2023-09-13T06:34:31.723" v="1279" actId="20577"/>
      <pc:docMkLst>
        <pc:docMk/>
      </pc:docMkLst>
      <pc:sldChg chg="del">
        <pc:chgData name="Viktor Vad" userId="9c1be280435e7310" providerId="LiveId" clId="{2967F432-D2D8-47EE-AE8B-4DB591A31563}" dt="2023-09-13T05:40:36.171" v="0" actId="47"/>
        <pc:sldMkLst>
          <pc:docMk/>
          <pc:sldMk cId="2237918049" sldId="260"/>
        </pc:sldMkLst>
      </pc:sldChg>
      <pc:sldChg chg="del">
        <pc:chgData name="Viktor Vad" userId="9c1be280435e7310" providerId="LiveId" clId="{2967F432-D2D8-47EE-AE8B-4DB591A31563}" dt="2023-09-13T05:40:36.171" v="0" actId="47"/>
        <pc:sldMkLst>
          <pc:docMk/>
          <pc:sldMk cId="946530184" sldId="261"/>
        </pc:sldMkLst>
      </pc:sldChg>
      <pc:sldChg chg="modSp mod">
        <pc:chgData name="Viktor Vad" userId="9c1be280435e7310" providerId="LiveId" clId="{2967F432-D2D8-47EE-AE8B-4DB591A31563}" dt="2023-09-13T05:48:39.898" v="29" actId="20577"/>
        <pc:sldMkLst>
          <pc:docMk/>
          <pc:sldMk cId="3558914372" sldId="262"/>
        </pc:sldMkLst>
        <pc:spChg chg="mod">
          <ac:chgData name="Viktor Vad" userId="9c1be280435e7310" providerId="LiveId" clId="{2967F432-D2D8-47EE-AE8B-4DB591A31563}" dt="2023-09-13T05:48:39.898" v="29" actId="20577"/>
          <ac:spMkLst>
            <pc:docMk/>
            <pc:sldMk cId="3558914372" sldId="262"/>
            <ac:spMk id="3" creationId="{84FEAFD1-198B-E02B-C7B2-A13037212E69}"/>
          </ac:spMkLst>
        </pc:spChg>
      </pc:sldChg>
      <pc:sldChg chg="del">
        <pc:chgData name="Viktor Vad" userId="9c1be280435e7310" providerId="LiveId" clId="{2967F432-D2D8-47EE-AE8B-4DB591A31563}" dt="2023-09-13T05:40:44.557" v="1" actId="47"/>
        <pc:sldMkLst>
          <pc:docMk/>
          <pc:sldMk cId="1829000767" sldId="263"/>
        </pc:sldMkLst>
      </pc:sldChg>
      <pc:sldChg chg="del">
        <pc:chgData name="Viktor Vad" userId="9c1be280435e7310" providerId="LiveId" clId="{2967F432-D2D8-47EE-AE8B-4DB591A31563}" dt="2023-09-13T05:40:44.557" v="1" actId="47"/>
        <pc:sldMkLst>
          <pc:docMk/>
          <pc:sldMk cId="73425867" sldId="264"/>
        </pc:sldMkLst>
      </pc:sldChg>
      <pc:sldChg chg="del">
        <pc:chgData name="Viktor Vad" userId="9c1be280435e7310" providerId="LiveId" clId="{2967F432-D2D8-47EE-AE8B-4DB591A31563}" dt="2023-09-13T05:40:44.557" v="1" actId="47"/>
        <pc:sldMkLst>
          <pc:docMk/>
          <pc:sldMk cId="2051247298" sldId="266"/>
        </pc:sldMkLst>
      </pc:sldChg>
      <pc:sldChg chg="del">
        <pc:chgData name="Viktor Vad" userId="9c1be280435e7310" providerId="LiveId" clId="{2967F432-D2D8-47EE-AE8B-4DB591A31563}" dt="2023-09-13T05:40:36.171" v="0" actId="47"/>
        <pc:sldMkLst>
          <pc:docMk/>
          <pc:sldMk cId="3148609326" sldId="267"/>
        </pc:sldMkLst>
      </pc:sldChg>
      <pc:sldChg chg="del">
        <pc:chgData name="Viktor Vad" userId="9c1be280435e7310" providerId="LiveId" clId="{2967F432-D2D8-47EE-AE8B-4DB591A31563}" dt="2023-09-13T05:40:44.557" v="1" actId="47"/>
        <pc:sldMkLst>
          <pc:docMk/>
          <pc:sldMk cId="852084700" sldId="270"/>
        </pc:sldMkLst>
      </pc:sldChg>
      <pc:sldChg chg="addSp delSp modSp add mod">
        <pc:chgData name="Viktor Vad" userId="9c1be280435e7310" providerId="LiveId" clId="{2967F432-D2D8-47EE-AE8B-4DB591A31563}" dt="2023-09-13T05:44:03.338" v="28" actId="20577"/>
        <pc:sldMkLst>
          <pc:docMk/>
          <pc:sldMk cId="2120081777" sldId="270"/>
        </pc:sldMkLst>
        <pc:spChg chg="mod">
          <ac:chgData name="Viktor Vad" userId="9c1be280435e7310" providerId="LiveId" clId="{2967F432-D2D8-47EE-AE8B-4DB591A31563}" dt="2023-09-13T05:44:03.338" v="28" actId="20577"/>
          <ac:spMkLst>
            <pc:docMk/>
            <pc:sldMk cId="2120081777" sldId="270"/>
            <ac:spMk id="3" creationId="{A99E6502-9086-6756-F1C6-09FB613A38C2}"/>
          </ac:spMkLst>
        </pc:spChg>
        <pc:spChg chg="add mod">
          <ac:chgData name="Viktor Vad" userId="9c1be280435e7310" providerId="LiveId" clId="{2967F432-D2D8-47EE-AE8B-4DB591A31563}" dt="2023-09-13T05:41:43.596" v="3"/>
          <ac:spMkLst>
            <pc:docMk/>
            <pc:sldMk cId="2120081777" sldId="270"/>
            <ac:spMk id="4" creationId="{C8BE721D-BFD7-4284-B849-20D54B7AE9FD}"/>
          </ac:spMkLst>
        </pc:spChg>
        <pc:spChg chg="del">
          <ac:chgData name="Viktor Vad" userId="9c1be280435e7310" providerId="LiveId" clId="{2967F432-D2D8-47EE-AE8B-4DB591A31563}" dt="2023-09-13T05:42:01.977" v="6" actId="478"/>
          <ac:spMkLst>
            <pc:docMk/>
            <pc:sldMk cId="2120081777" sldId="270"/>
            <ac:spMk id="8" creationId="{58649CCB-0004-1F71-E276-A432A3F236AB}"/>
          </ac:spMkLst>
        </pc:spChg>
        <pc:spChg chg="mod">
          <ac:chgData name="Viktor Vad" userId="9c1be280435e7310" providerId="LiveId" clId="{2967F432-D2D8-47EE-AE8B-4DB591A31563}" dt="2023-09-13T05:41:53.692" v="5" actId="20577"/>
          <ac:spMkLst>
            <pc:docMk/>
            <pc:sldMk cId="2120081777" sldId="270"/>
            <ac:spMk id="9" creationId="{C89BD517-CF99-784D-DBED-AA36C2C9941C}"/>
          </ac:spMkLst>
        </pc:spChg>
        <pc:spChg chg="del">
          <ac:chgData name="Viktor Vad" userId="9c1be280435e7310" providerId="LiveId" clId="{2967F432-D2D8-47EE-AE8B-4DB591A31563}" dt="2023-09-13T05:42:10.969" v="7" actId="478"/>
          <ac:spMkLst>
            <pc:docMk/>
            <pc:sldMk cId="2120081777" sldId="270"/>
            <ac:spMk id="10" creationId="{A0CA8396-0978-922E-9EF9-4CE5F9505A48}"/>
          </ac:spMkLst>
        </pc:spChg>
        <pc:spChg chg="del">
          <ac:chgData name="Viktor Vad" userId="9c1be280435e7310" providerId="LiveId" clId="{2967F432-D2D8-47EE-AE8B-4DB591A31563}" dt="2023-09-13T05:41:46.070" v="4" actId="478"/>
          <ac:spMkLst>
            <pc:docMk/>
            <pc:sldMk cId="2120081777" sldId="270"/>
            <ac:spMk id="12" creationId="{F93FF714-761E-9CD8-C798-78DAE6B33662}"/>
          </ac:spMkLst>
        </pc:spChg>
        <pc:spChg chg="del">
          <ac:chgData name="Viktor Vad" userId="9c1be280435e7310" providerId="LiveId" clId="{2967F432-D2D8-47EE-AE8B-4DB591A31563}" dt="2023-09-13T05:42:01.977" v="6" actId="478"/>
          <ac:spMkLst>
            <pc:docMk/>
            <pc:sldMk cId="2120081777" sldId="270"/>
            <ac:spMk id="14" creationId="{ACC11DE2-7509-C4A1-6157-D8520A55315F}"/>
          </ac:spMkLst>
        </pc:spChg>
        <pc:spChg chg="add mod">
          <ac:chgData name="Viktor Vad" userId="9c1be280435e7310" providerId="LiveId" clId="{2967F432-D2D8-47EE-AE8B-4DB591A31563}" dt="2023-09-13T05:43:28.625" v="27" actId="1076"/>
          <ac:spMkLst>
            <pc:docMk/>
            <pc:sldMk cId="2120081777" sldId="270"/>
            <ac:spMk id="17" creationId="{41D81B7A-A52E-0B60-3A3E-6CBC785624F4}"/>
          </ac:spMkLst>
        </pc:spChg>
        <pc:picChg chg="add mod">
          <ac:chgData name="Viktor Vad" userId="9c1be280435e7310" providerId="LiveId" clId="{2967F432-D2D8-47EE-AE8B-4DB591A31563}" dt="2023-09-13T05:42:19.794" v="8"/>
          <ac:picMkLst>
            <pc:docMk/>
            <pc:sldMk cId="2120081777" sldId="270"/>
            <ac:picMk id="15" creationId="{67B0FD6F-45D2-A419-37FD-5DAC26978D58}"/>
          </ac:picMkLst>
        </pc:picChg>
        <pc:picChg chg="del">
          <ac:chgData name="Viktor Vad" userId="9c1be280435e7310" providerId="LiveId" clId="{2967F432-D2D8-47EE-AE8B-4DB591A31563}" dt="2023-09-13T05:42:01.977" v="6" actId="478"/>
          <ac:picMkLst>
            <pc:docMk/>
            <pc:sldMk cId="2120081777" sldId="270"/>
            <ac:picMk id="16" creationId="{FF218ECC-481D-F257-65FD-9174F60B3255}"/>
          </ac:picMkLst>
        </pc:picChg>
      </pc:sldChg>
      <pc:sldChg chg="modSp new mod">
        <pc:chgData name="Viktor Vad" userId="9c1be280435e7310" providerId="LiveId" clId="{2967F432-D2D8-47EE-AE8B-4DB591A31563}" dt="2023-09-13T05:53:10.153" v="131" actId="20577"/>
        <pc:sldMkLst>
          <pc:docMk/>
          <pc:sldMk cId="4022130232" sldId="271"/>
        </pc:sldMkLst>
        <pc:spChg chg="mod">
          <ac:chgData name="Viktor Vad" userId="9c1be280435e7310" providerId="LiveId" clId="{2967F432-D2D8-47EE-AE8B-4DB591A31563}" dt="2023-09-13T05:52:06.752" v="43" actId="20577"/>
          <ac:spMkLst>
            <pc:docMk/>
            <pc:sldMk cId="4022130232" sldId="271"/>
            <ac:spMk id="2" creationId="{6F8BD812-10CB-645E-E3AB-AC3DCB3D14EB}"/>
          </ac:spMkLst>
        </pc:spChg>
        <pc:spChg chg="mod">
          <ac:chgData name="Viktor Vad" userId="9c1be280435e7310" providerId="LiveId" clId="{2967F432-D2D8-47EE-AE8B-4DB591A31563}" dt="2023-09-13T05:53:10.153" v="131" actId="20577"/>
          <ac:spMkLst>
            <pc:docMk/>
            <pc:sldMk cId="4022130232" sldId="271"/>
            <ac:spMk id="3" creationId="{D47C3EE0-BC77-6E06-3E5A-66DA90F0F974}"/>
          </ac:spMkLst>
        </pc:spChg>
      </pc:sldChg>
      <pc:sldChg chg="modSp new mod">
        <pc:chgData name="Viktor Vad" userId="9c1be280435e7310" providerId="LiveId" clId="{2967F432-D2D8-47EE-AE8B-4DB591A31563}" dt="2023-09-13T05:53:39.145" v="175" actId="20577"/>
        <pc:sldMkLst>
          <pc:docMk/>
          <pc:sldMk cId="2690336567" sldId="272"/>
        </pc:sldMkLst>
        <pc:spChg chg="mod">
          <ac:chgData name="Viktor Vad" userId="9c1be280435e7310" providerId="LiveId" clId="{2967F432-D2D8-47EE-AE8B-4DB591A31563}" dt="2023-09-13T05:53:25.481" v="142" actId="20577"/>
          <ac:spMkLst>
            <pc:docMk/>
            <pc:sldMk cId="2690336567" sldId="272"/>
            <ac:spMk id="2" creationId="{506D40C9-E910-7287-0D9F-C7E7A9ED27C3}"/>
          </ac:spMkLst>
        </pc:spChg>
        <pc:spChg chg="mod">
          <ac:chgData name="Viktor Vad" userId="9c1be280435e7310" providerId="LiveId" clId="{2967F432-D2D8-47EE-AE8B-4DB591A31563}" dt="2023-09-13T05:53:39.145" v="175" actId="20577"/>
          <ac:spMkLst>
            <pc:docMk/>
            <pc:sldMk cId="2690336567" sldId="272"/>
            <ac:spMk id="3" creationId="{DDA13974-018E-E09C-A524-BBEA40B8DDFD}"/>
          </ac:spMkLst>
        </pc:spChg>
      </pc:sldChg>
      <pc:sldChg chg="modSp new mod">
        <pc:chgData name="Viktor Vad" userId="9c1be280435e7310" providerId="LiveId" clId="{2967F432-D2D8-47EE-AE8B-4DB591A31563}" dt="2023-09-13T05:57:34.979" v="380" actId="20577"/>
        <pc:sldMkLst>
          <pc:docMk/>
          <pc:sldMk cId="930622165" sldId="273"/>
        </pc:sldMkLst>
        <pc:spChg chg="mod">
          <ac:chgData name="Viktor Vad" userId="9c1be280435e7310" providerId="LiveId" clId="{2967F432-D2D8-47EE-AE8B-4DB591A31563}" dt="2023-09-13T05:54:11.952" v="186" actId="20577"/>
          <ac:spMkLst>
            <pc:docMk/>
            <pc:sldMk cId="930622165" sldId="273"/>
            <ac:spMk id="2" creationId="{ECE75EED-E70C-0E8B-F1A8-526A772632FA}"/>
          </ac:spMkLst>
        </pc:spChg>
        <pc:spChg chg="mod">
          <ac:chgData name="Viktor Vad" userId="9c1be280435e7310" providerId="LiveId" clId="{2967F432-D2D8-47EE-AE8B-4DB591A31563}" dt="2023-09-13T05:57:34.979" v="380" actId="20577"/>
          <ac:spMkLst>
            <pc:docMk/>
            <pc:sldMk cId="930622165" sldId="273"/>
            <ac:spMk id="3" creationId="{D2AE1514-53CE-5677-81EA-46415C98B137}"/>
          </ac:spMkLst>
        </pc:spChg>
      </pc:sldChg>
      <pc:sldChg chg="modSp new mod">
        <pc:chgData name="Viktor Vad" userId="9c1be280435e7310" providerId="LiveId" clId="{2967F432-D2D8-47EE-AE8B-4DB591A31563}" dt="2023-09-13T06:27:10.924" v="722" actId="20577"/>
        <pc:sldMkLst>
          <pc:docMk/>
          <pc:sldMk cId="3387423938" sldId="274"/>
        </pc:sldMkLst>
        <pc:spChg chg="mod">
          <ac:chgData name="Viktor Vad" userId="9c1be280435e7310" providerId="LiveId" clId="{2967F432-D2D8-47EE-AE8B-4DB591A31563}" dt="2023-09-13T05:59:19.552" v="391" actId="20577"/>
          <ac:spMkLst>
            <pc:docMk/>
            <pc:sldMk cId="3387423938" sldId="274"/>
            <ac:spMk id="2" creationId="{94670255-CB7E-75D8-F737-686AA6E0C2C8}"/>
          </ac:spMkLst>
        </pc:spChg>
        <pc:spChg chg="mod">
          <ac:chgData name="Viktor Vad" userId="9c1be280435e7310" providerId="LiveId" clId="{2967F432-D2D8-47EE-AE8B-4DB591A31563}" dt="2023-09-13T06:27:10.924" v="722" actId="20577"/>
          <ac:spMkLst>
            <pc:docMk/>
            <pc:sldMk cId="3387423938" sldId="274"/>
            <ac:spMk id="3" creationId="{B3469508-32E4-C01D-B014-EE3E04502F5A}"/>
          </ac:spMkLst>
        </pc:spChg>
      </pc:sldChg>
      <pc:sldChg chg="modSp new mod">
        <pc:chgData name="Viktor Vad" userId="9c1be280435e7310" providerId="LiveId" clId="{2967F432-D2D8-47EE-AE8B-4DB591A31563}" dt="2023-09-13T06:29:03.546" v="906" actId="20577"/>
        <pc:sldMkLst>
          <pc:docMk/>
          <pc:sldMk cId="2891360983" sldId="275"/>
        </pc:sldMkLst>
        <pc:spChg chg="mod">
          <ac:chgData name="Viktor Vad" userId="9c1be280435e7310" providerId="LiveId" clId="{2967F432-D2D8-47EE-AE8B-4DB591A31563}" dt="2023-09-13T06:27:32.777" v="747" actId="20577"/>
          <ac:spMkLst>
            <pc:docMk/>
            <pc:sldMk cId="2891360983" sldId="275"/>
            <ac:spMk id="2" creationId="{D431B4E9-9AED-8FF3-DAB2-208D359E12BB}"/>
          </ac:spMkLst>
        </pc:spChg>
        <pc:spChg chg="mod">
          <ac:chgData name="Viktor Vad" userId="9c1be280435e7310" providerId="LiveId" clId="{2967F432-D2D8-47EE-AE8B-4DB591A31563}" dt="2023-09-13T06:29:03.546" v="906" actId="20577"/>
          <ac:spMkLst>
            <pc:docMk/>
            <pc:sldMk cId="2891360983" sldId="275"/>
            <ac:spMk id="3" creationId="{BFE86218-6106-891E-930D-A60EE9FE8BA2}"/>
          </ac:spMkLst>
        </pc:spChg>
      </pc:sldChg>
      <pc:sldChg chg="modSp new mod">
        <pc:chgData name="Viktor Vad" userId="9c1be280435e7310" providerId="LiveId" clId="{2967F432-D2D8-47EE-AE8B-4DB591A31563}" dt="2023-09-13T06:34:31.723" v="1279" actId="20577"/>
        <pc:sldMkLst>
          <pc:docMk/>
          <pc:sldMk cId="2684741247" sldId="276"/>
        </pc:sldMkLst>
        <pc:spChg chg="mod">
          <ac:chgData name="Viktor Vad" userId="9c1be280435e7310" providerId="LiveId" clId="{2967F432-D2D8-47EE-AE8B-4DB591A31563}" dt="2023-09-13T06:30:27.754" v="919" actId="20577"/>
          <ac:spMkLst>
            <pc:docMk/>
            <pc:sldMk cId="2684741247" sldId="276"/>
            <ac:spMk id="2" creationId="{DC9A9FDE-ACC5-0D24-80AA-5826F94E991C}"/>
          </ac:spMkLst>
        </pc:spChg>
        <pc:spChg chg="mod">
          <ac:chgData name="Viktor Vad" userId="9c1be280435e7310" providerId="LiveId" clId="{2967F432-D2D8-47EE-AE8B-4DB591A31563}" dt="2023-09-13T06:34:31.723" v="1279" actId="20577"/>
          <ac:spMkLst>
            <pc:docMk/>
            <pc:sldMk cId="2684741247" sldId="276"/>
            <ac:spMk id="3" creationId="{D595CBA8-300C-D853-B356-1FB9AE4416F5}"/>
          </ac:spMkLst>
        </pc:spChg>
      </pc:sldChg>
    </pc:docChg>
  </pc:docChgLst>
  <pc:docChgLst>
    <pc:chgData name="Viktor Vad" userId="9c1be280435e7310" providerId="Windows Live" clId="Web-{94E003D4-4811-4A89-89B5-B9769681DF80}"/>
    <pc:docChg chg="addSld delSld modSld">
      <pc:chgData name="Viktor Vad" userId="9c1be280435e7310" providerId="Windows Live" clId="Web-{94E003D4-4811-4A89-89B5-B9769681DF80}" dt="2023-02-27T14:23:41.884" v="573" actId="20577"/>
      <pc:docMkLst>
        <pc:docMk/>
      </pc:docMkLst>
      <pc:sldChg chg="modSp">
        <pc:chgData name="Viktor Vad" userId="9c1be280435e7310" providerId="Windows Live" clId="Web-{94E003D4-4811-4A89-89B5-B9769681DF80}" dt="2023-02-27T14:03:25.906" v="384" actId="20577"/>
        <pc:sldMkLst>
          <pc:docMk/>
          <pc:sldMk cId="2864184218" sldId="257"/>
        </pc:sldMkLst>
        <pc:spChg chg="mod">
          <ac:chgData name="Viktor Vad" userId="9c1be280435e7310" providerId="Windows Live" clId="Web-{94E003D4-4811-4A89-89B5-B9769681DF80}" dt="2023-02-27T14:03:25.906" v="384" actId="20577"/>
          <ac:spMkLst>
            <pc:docMk/>
            <pc:sldMk cId="2864184218" sldId="257"/>
            <ac:spMk id="2" creationId="{CE92663F-F8D7-10CE-344D-8F25BF4D5914}"/>
          </ac:spMkLst>
        </pc:spChg>
      </pc:sldChg>
      <pc:sldChg chg="addSp delSp modSp">
        <pc:chgData name="Viktor Vad" userId="9c1be280435e7310" providerId="Windows Live" clId="Web-{94E003D4-4811-4A89-89B5-B9769681DF80}" dt="2023-02-27T13:30:50.514" v="106" actId="1076"/>
        <pc:sldMkLst>
          <pc:docMk/>
          <pc:sldMk cId="1259981862" sldId="259"/>
        </pc:sldMkLst>
        <pc:spChg chg="mod">
          <ac:chgData name="Viktor Vad" userId="9c1be280435e7310" providerId="Windows Live" clId="Web-{94E003D4-4811-4A89-89B5-B9769681DF80}" dt="2023-02-27T13:29:57.934" v="102" actId="20577"/>
          <ac:spMkLst>
            <pc:docMk/>
            <pc:sldMk cId="1259981862" sldId="259"/>
            <ac:spMk id="3" creationId="{8016EA4F-F90C-765A-F831-C5BED08AA14D}"/>
          </ac:spMkLst>
        </pc:spChg>
        <pc:picChg chg="add del">
          <ac:chgData name="Viktor Vad" userId="9c1be280435e7310" providerId="Windows Live" clId="Web-{94E003D4-4811-4A89-89B5-B9769681DF80}" dt="2023-02-27T13:28:45.056" v="46"/>
          <ac:picMkLst>
            <pc:docMk/>
            <pc:sldMk cId="1259981862" sldId="259"/>
            <ac:picMk id="5" creationId="{649C4FB1-7D19-F71F-912F-F18F4AE5A0C0}"/>
          </ac:picMkLst>
        </pc:picChg>
        <pc:picChg chg="add mod">
          <ac:chgData name="Viktor Vad" userId="9c1be280435e7310" providerId="Windows Live" clId="Web-{94E003D4-4811-4A89-89B5-B9769681DF80}" dt="2023-02-27T13:30:50.514" v="106" actId="1076"/>
          <ac:picMkLst>
            <pc:docMk/>
            <pc:sldMk cId="1259981862" sldId="259"/>
            <ac:picMk id="6" creationId="{175F2709-AD79-43EF-AD39-AC8AFF7D3710}"/>
          </ac:picMkLst>
        </pc:picChg>
      </pc:sldChg>
      <pc:sldChg chg="addSp modSp">
        <pc:chgData name="Viktor Vad" userId="9c1be280435e7310" providerId="Windows Live" clId="Web-{94E003D4-4811-4A89-89B5-B9769681DF80}" dt="2023-02-27T13:55:39.907" v="380" actId="20577"/>
        <pc:sldMkLst>
          <pc:docMk/>
          <pc:sldMk cId="2237918049" sldId="260"/>
        </pc:sldMkLst>
        <pc:spChg chg="add mod">
          <ac:chgData name="Viktor Vad" userId="9c1be280435e7310" providerId="Windows Live" clId="Web-{94E003D4-4811-4A89-89B5-B9769681DF80}" dt="2023-02-27T13:55:39.907" v="380" actId="20577"/>
          <ac:spMkLst>
            <pc:docMk/>
            <pc:sldMk cId="2237918049" sldId="260"/>
            <ac:spMk id="4" creationId="{5976EFF2-0AA9-8B11-2AB0-A703F5BEBFC0}"/>
          </ac:spMkLst>
        </pc:spChg>
      </pc:sldChg>
      <pc:sldChg chg="addSp delSp modSp">
        <pc:chgData name="Viktor Vad" userId="9c1be280435e7310" providerId="Windows Live" clId="Web-{94E003D4-4811-4A89-89B5-B9769681DF80}" dt="2023-02-27T13:24:06.985" v="32" actId="1076"/>
        <pc:sldMkLst>
          <pc:docMk/>
          <pc:sldMk cId="946530184" sldId="261"/>
        </pc:sldMkLst>
        <pc:spChg chg="add mod ord">
          <ac:chgData name="Viktor Vad" userId="9c1be280435e7310" providerId="Windows Live" clId="Web-{94E003D4-4811-4A89-89B5-B9769681DF80}" dt="2023-02-27T13:23:51.547" v="29" actId="1076"/>
          <ac:spMkLst>
            <pc:docMk/>
            <pc:sldMk cId="946530184" sldId="261"/>
            <ac:spMk id="11" creationId="{B004328D-C4F5-1976-5E5A-3E548B8C2D44}"/>
          </ac:spMkLst>
        </pc:spChg>
        <pc:picChg chg="add mod modCrop">
          <ac:chgData name="Viktor Vad" userId="9c1be280435e7310" providerId="Windows Live" clId="Web-{94E003D4-4811-4A89-89B5-B9769681DF80}" dt="2023-02-27T13:24:06.985" v="32" actId="1076"/>
          <ac:picMkLst>
            <pc:docMk/>
            <pc:sldMk cId="946530184" sldId="261"/>
            <ac:picMk id="8" creationId="{20FA5AF6-FBC7-98AD-D9C3-31F81D4AB931}"/>
          </ac:picMkLst>
        </pc:picChg>
        <pc:picChg chg="add mod">
          <ac:chgData name="Viktor Vad" userId="9c1be280435e7310" providerId="Windows Live" clId="Web-{94E003D4-4811-4A89-89B5-B9769681DF80}" dt="2023-02-27T13:22:43.310" v="17" actId="1076"/>
          <ac:picMkLst>
            <pc:docMk/>
            <pc:sldMk cId="946530184" sldId="261"/>
            <ac:picMk id="9" creationId="{513A81D9-A571-6459-3104-1C022D460919}"/>
          </ac:picMkLst>
        </pc:picChg>
        <pc:picChg chg="add mod">
          <ac:chgData name="Viktor Vad" userId="9c1be280435e7310" providerId="Windows Live" clId="Web-{94E003D4-4811-4A89-89B5-B9769681DF80}" dt="2023-02-27T13:22:48.841" v="19" actId="1076"/>
          <ac:picMkLst>
            <pc:docMk/>
            <pc:sldMk cId="946530184" sldId="261"/>
            <ac:picMk id="10" creationId="{1EEE17B7-C0DF-19AC-7EC7-6E4A458E310C}"/>
          </ac:picMkLst>
        </pc:picChg>
        <pc:picChg chg="add mod">
          <ac:chgData name="Viktor Vad" userId="9c1be280435e7310" providerId="Windows Live" clId="Web-{94E003D4-4811-4A89-89B5-B9769681DF80}" dt="2023-02-27T13:24:04.328" v="31" actId="1076"/>
          <ac:picMkLst>
            <pc:docMk/>
            <pc:sldMk cId="946530184" sldId="261"/>
            <ac:picMk id="12" creationId="{285E2361-1193-4B58-8E99-7A9B3550EAB9}"/>
          </ac:picMkLst>
        </pc:picChg>
        <pc:picChg chg="del">
          <ac:chgData name="Viktor Vad" userId="9c1be280435e7310" providerId="Windows Live" clId="Web-{94E003D4-4811-4A89-89B5-B9769681DF80}" dt="2023-02-27T13:22:35.997" v="15"/>
          <ac:picMkLst>
            <pc:docMk/>
            <pc:sldMk cId="946530184" sldId="261"/>
            <ac:picMk id="16" creationId="{40ABD2BA-9986-60D0-FF92-A61DB7AC38EE}"/>
          </ac:picMkLst>
        </pc:picChg>
      </pc:sldChg>
      <pc:sldChg chg="addSp delSp modSp">
        <pc:chgData name="Viktor Vad" userId="9c1be280435e7310" providerId="Windows Live" clId="Web-{94E003D4-4811-4A89-89B5-B9769681DF80}" dt="2023-02-27T13:39:03.124" v="165" actId="1076"/>
        <pc:sldMkLst>
          <pc:docMk/>
          <pc:sldMk cId="4166108112" sldId="265"/>
        </pc:sldMkLst>
        <pc:spChg chg="add mod">
          <ac:chgData name="Viktor Vad" userId="9c1be280435e7310" providerId="Windows Live" clId="Web-{94E003D4-4811-4A89-89B5-B9769681DF80}" dt="2023-02-27T13:33:26.394" v="115"/>
          <ac:spMkLst>
            <pc:docMk/>
            <pc:sldMk cId="4166108112" sldId="265"/>
            <ac:spMk id="7" creationId="{C046CFD1-8E93-2290-F5CD-6C50A6CA8299}"/>
          </ac:spMkLst>
        </pc:spChg>
        <pc:spChg chg="add mod">
          <ac:chgData name="Viktor Vad" userId="9c1be280435e7310" providerId="Windows Live" clId="Web-{94E003D4-4811-4A89-89B5-B9769681DF80}" dt="2023-02-27T13:33:41.910" v="119"/>
          <ac:spMkLst>
            <pc:docMk/>
            <pc:sldMk cId="4166108112" sldId="265"/>
            <ac:spMk id="8" creationId="{58649CCB-0004-1F71-E276-A432A3F236AB}"/>
          </ac:spMkLst>
        </pc:spChg>
        <pc:spChg chg="add mod">
          <ac:chgData name="Viktor Vad" userId="9c1be280435e7310" providerId="Windows Live" clId="Web-{94E003D4-4811-4A89-89B5-B9769681DF80}" dt="2023-02-27T13:34:00.848" v="127" actId="1076"/>
          <ac:spMkLst>
            <pc:docMk/>
            <pc:sldMk cId="4166108112" sldId="265"/>
            <ac:spMk id="9" creationId="{C89BD517-CF99-784D-DBED-AA36C2C9941C}"/>
          </ac:spMkLst>
        </pc:spChg>
        <pc:spChg chg="add mod">
          <ac:chgData name="Viktor Vad" userId="9c1be280435e7310" providerId="Windows Live" clId="Web-{94E003D4-4811-4A89-89B5-B9769681DF80}" dt="2023-02-27T13:34:13.270" v="135" actId="20577"/>
          <ac:spMkLst>
            <pc:docMk/>
            <pc:sldMk cId="4166108112" sldId="265"/>
            <ac:spMk id="10" creationId="{A0CA8396-0978-922E-9EF9-4CE5F9505A48}"/>
          </ac:spMkLst>
        </pc:spChg>
        <pc:spChg chg="add mod">
          <ac:chgData name="Viktor Vad" userId="9c1be280435e7310" providerId="Windows Live" clId="Web-{94E003D4-4811-4A89-89B5-B9769681DF80}" dt="2023-02-27T13:35:22.460" v="140" actId="14100"/>
          <ac:spMkLst>
            <pc:docMk/>
            <pc:sldMk cId="4166108112" sldId="265"/>
            <ac:spMk id="11" creationId="{968D21D5-3AD0-BF6A-8BE9-D0AB9442209C}"/>
          </ac:spMkLst>
        </pc:spChg>
        <pc:spChg chg="add mod">
          <ac:chgData name="Viktor Vad" userId="9c1be280435e7310" providerId="Windows Live" clId="Web-{94E003D4-4811-4A89-89B5-B9769681DF80}" dt="2023-02-27T13:35:49.352" v="145"/>
          <ac:spMkLst>
            <pc:docMk/>
            <pc:sldMk cId="4166108112" sldId="265"/>
            <ac:spMk id="12" creationId="{F93FF714-761E-9CD8-C798-78DAE6B33662}"/>
          </ac:spMkLst>
        </pc:spChg>
        <pc:spChg chg="add mod">
          <ac:chgData name="Viktor Vad" userId="9c1be280435e7310" providerId="Windows Live" clId="Web-{94E003D4-4811-4A89-89B5-B9769681DF80}" dt="2023-02-27T13:37:13.089" v="151" actId="14100"/>
          <ac:spMkLst>
            <pc:docMk/>
            <pc:sldMk cId="4166108112" sldId="265"/>
            <ac:spMk id="13" creationId="{CD431F88-10DE-4984-42B5-9B66BED3DE8A}"/>
          </ac:spMkLst>
        </pc:spChg>
        <pc:spChg chg="add mod">
          <ac:chgData name="Viktor Vad" userId="9c1be280435e7310" providerId="Windows Live" clId="Web-{94E003D4-4811-4A89-89B5-B9769681DF80}" dt="2023-02-27T13:37:47.074" v="155"/>
          <ac:spMkLst>
            <pc:docMk/>
            <pc:sldMk cId="4166108112" sldId="265"/>
            <ac:spMk id="14" creationId="{ACC11DE2-7509-C4A1-6157-D8520A55315F}"/>
          </ac:spMkLst>
        </pc:spChg>
        <pc:spChg chg="add del mod">
          <ac:chgData name="Viktor Vad" userId="9c1be280435e7310" providerId="Windows Live" clId="Web-{94E003D4-4811-4A89-89B5-B9769681DF80}" dt="2023-02-27T13:38:56.983" v="164"/>
          <ac:spMkLst>
            <pc:docMk/>
            <pc:sldMk cId="4166108112" sldId="265"/>
            <ac:spMk id="15" creationId="{D2E4AB87-5D0E-C12F-5556-F78D0B1A064B}"/>
          </ac:spMkLst>
        </pc:spChg>
        <pc:picChg chg="add mod">
          <ac:chgData name="Viktor Vad" userId="9c1be280435e7310" providerId="Windows Live" clId="Web-{94E003D4-4811-4A89-89B5-B9769681DF80}" dt="2023-02-27T13:31:17.171" v="108" actId="1076"/>
          <ac:picMkLst>
            <pc:docMk/>
            <pc:sldMk cId="4166108112" sldId="265"/>
            <ac:picMk id="5" creationId="{660D8E58-4E07-8724-376A-E0A2618724C2}"/>
          </ac:picMkLst>
        </pc:picChg>
        <pc:picChg chg="add mod">
          <ac:chgData name="Viktor Vad" userId="9c1be280435e7310" providerId="Windows Live" clId="Web-{94E003D4-4811-4A89-89B5-B9769681DF80}" dt="2023-02-27T13:32:20.704" v="110" actId="1076"/>
          <ac:picMkLst>
            <pc:docMk/>
            <pc:sldMk cId="4166108112" sldId="265"/>
            <ac:picMk id="6" creationId="{3D9CD15E-0D3E-02D1-3439-89B37DAB70C4}"/>
          </ac:picMkLst>
        </pc:picChg>
        <pc:picChg chg="add mod">
          <ac:chgData name="Viktor Vad" userId="9c1be280435e7310" providerId="Windows Live" clId="Web-{94E003D4-4811-4A89-89B5-B9769681DF80}" dt="2023-02-27T13:39:03.124" v="165" actId="1076"/>
          <ac:picMkLst>
            <pc:docMk/>
            <pc:sldMk cId="4166108112" sldId="265"/>
            <ac:picMk id="16" creationId="{FF218ECC-481D-F257-65FD-9174F60B3255}"/>
          </ac:picMkLst>
        </pc:picChg>
      </pc:sldChg>
      <pc:sldChg chg="modSp add replId">
        <pc:chgData name="Viktor Vad" userId="9c1be280435e7310" providerId="Windows Live" clId="Web-{94E003D4-4811-4A89-89B5-B9769681DF80}" dt="2023-02-27T13:40:08.032" v="182" actId="20577"/>
        <pc:sldMkLst>
          <pc:docMk/>
          <pc:sldMk cId="1739075605" sldId="268"/>
        </pc:sldMkLst>
        <pc:spChg chg="mod">
          <ac:chgData name="Viktor Vad" userId="9c1be280435e7310" providerId="Windows Live" clId="Web-{94E003D4-4811-4A89-89B5-B9769681DF80}" dt="2023-02-27T13:40:08.032" v="182" actId="20577"/>
          <ac:spMkLst>
            <pc:docMk/>
            <pc:sldMk cId="1739075605" sldId="268"/>
            <ac:spMk id="9" creationId="{C89BD517-CF99-784D-DBED-AA36C2C9941C}"/>
          </ac:spMkLst>
        </pc:spChg>
        <pc:spChg chg="mod">
          <ac:chgData name="Viktor Vad" userId="9c1be280435e7310" providerId="Windows Live" clId="Web-{94E003D4-4811-4A89-89B5-B9769681DF80}" dt="2023-02-27T13:40:04.016" v="177" actId="20577"/>
          <ac:spMkLst>
            <pc:docMk/>
            <pc:sldMk cId="1739075605" sldId="268"/>
            <ac:spMk id="10" creationId="{A0CA8396-0978-922E-9EF9-4CE5F9505A48}"/>
          </ac:spMkLst>
        </pc:spChg>
        <pc:spChg chg="mod">
          <ac:chgData name="Viktor Vad" userId="9c1be280435e7310" providerId="Windows Live" clId="Web-{94E003D4-4811-4A89-89B5-B9769681DF80}" dt="2023-02-27T13:39:40.250" v="170" actId="1076"/>
          <ac:spMkLst>
            <pc:docMk/>
            <pc:sldMk cId="1739075605" sldId="268"/>
            <ac:spMk id="11" creationId="{968D21D5-3AD0-BF6A-8BE9-D0AB9442209C}"/>
          </ac:spMkLst>
        </pc:spChg>
        <pc:spChg chg="mod">
          <ac:chgData name="Viktor Vad" userId="9c1be280435e7310" providerId="Windows Live" clId="Web-{94E003D4-4811-4A89-89B5-B9769681DF80}" dt="2023-02-27T13:39:31.765" v="168" actId="1076"/>
          <ac:spMkLst>
            <pc:docMk/>
            <pc:sldMk cId="1739075605" sldId="268"/>
            <ac:spMk id="12" creationId="{F93FF714-761E-9CD8-C798-78DAE6B33662}"/>
          </ac:spMkLst>
        </pc:spChg>
        <pc:picChg chg="mod">
          <ac:chgData name="Viktor Vad" userId="9c1be280435e7310" providerId="Windows Live" clId="Web-{94E003D4-4811-4A89-89B5-B9769681DF80}" dt="2023-02-27T13:39:47.766" v="171" actId="1076"/>
          <ac:picMkLst>
            <pc:docMk/>
            <pc:sldMk cId="1739075605" sldId="268"/>
            <ac:picMk id="16" creationId="{FF218ECC-481D-F257-65FD-9174F60B3255}"/>
          </ac:picMkLst>
        </pc:picChg>
      </pc:sldChg>
      <pc:sldChg chg="addSp modSp new">
        <pc:chgData name="Viktor Vad" userId="9c1be280435e7310" providerId="Windows Live" clId="Web-{94E003D4-4811-4A89-89B5-B9769681DF80}" dt="2023-02-27T13:46:54.170" v="244" actId="20577"/>
        <pc:sldMkLst>
          <pc:docMk/>
          <pc:sldMk cId="1750807146" sldId="269"/>
        </pc:sldMkLst>
        <pc:spChg chg="mod">
          <ac:chgData name="Viktor Vad" userId="9c1be280435e7310" providerId="Windows Live" clId="Web-{94E003D4-4811-4A89-89B5-B9769681DF80}" dt="2023-02-27T13:43:09.288" v="203" actId="20577"/>
          <ac:spMkLst>
            <pc:docMk/>
            <pc:sldMk cId="1750807146" sldId="269"/>
            <ac:spMk id="2" creationId="{0EEED358-DCE6-FCD5-7A60-3C1C5E3A696B}"/>
          </ac:spMkLst>
        </pc:spChg>
        <pc:spChg chg="mod">
          <ac:chgData name="Viktor Vad" userId="9c1be280435e7310" providerId="Windows Live" clId="Web-{94E003D4-4811-4A89-89B5-B9769681DF80}" dt="2023-02-27T13:46:54.170" v="244" actId="20577"/>
          <ac:spMkLst>
            <pc:docMk/>
            <pc:sldMk cId="1750807146" sldId="269"/>
            <ac:spMk id="3" creationId="{295891F6-DBE3-0077-FB79-084EBDE220C5}"/>
          </ac:spMkLst>
        </pc:spChg>
        <pc:spChg chg="add mod">
          <ac:chgData name="Viktor Vad" userId="9c1be280435e7310" providerId="Windows Live" clId="Web-{94E003D4-4811-4A89-89B5-B9769681DF80}" dt="2023-02-27T13:45:21.089" v="220"/>
          <ac:spMkLst>
            <pc:docMk/>
            <pc:sldMk cId="1750807146" sldId="269"/>
            <ac:spMk id="5" creationId="{5FC93022-3F6A-F972-68B2-8FE66066924D}"/>
          </ac:spMkLst>
        </pc:spChg>
        <pc:picChg chg="add mod">
          <ac:chgData name="Viktor Vad" userId="9c1be280435e7310" providerId="Windows Live" clId="Web-{94E003D4-4811-4A89-89B5-B9769681DF80}" dt="2023-02-27T13:44:27.509" v="216" actId="14100"/>
          <ac:picMkLst>
            <pc:docMk/>
            <pc:sldMk cId="1750807146" sldId="269"/>
            <ac:picMk id="4" creationId="{A65A17C6-2CFA-C576-F5AE-8F5784E9F7EB}"/>
          </ac:picMkLst>
        </pc:picChg>
      </pc:sldChg>
      <pc:sldChg chg="modSp new">
        <pc:chgData name="Viktor Vad" userId="9c1be280435e7310" providerId="Windows Live" clId="Web-{94E003D4-4811-4A89-89B5-B9769681DF80}" dt="2023-02-27T14:23:41.884" v="573" actId="20577"/>
        <pc:sldMkLst>
          <pc:docMk/>
          <pc:sldMk cId="852084700" sldId="270"/>
        </pc:sldMkLst>
        <pc:spChg chg="mod">
          <ac:chgData name="Viktor Vad" userId="9c1be280435e7310" providerId="Windows Live" clId="Web-{94E003D4-4811-4A89-89B5-B9769681DF80}" dt="2023-02-27T14:08:32.245" v="393" actId="20577"/>
          <ac:spMkLst>
            <pc:docMk/>
            <pc:sldMk cId="852084700" sldId="270"/>
            <ac:spMk id="2" creationId="{23B32DA3-C677-D639-1B39-A0E21F53F7FD}"/>
          </ac:spMkLst>
        </pc:spChg>
        <pc:spChg chg="mod">
          <ac:chgData name="Viktor Vad" userId="9c1be280435e7310" providerId="Windows Live" clId="Web-{94E003D4-4811-4A89-89B5-B9769681DF80}" dt="2023-02-27T14:23:41.884" v="573" actId="20577"/>
          <ac:spMkLst>
            <pc:docMk/>
            <pc:sldMk cId="852084700" sldId="270"/>
            <ac:spMk id="3" creationId="{0B2CD0DA-9D65-54AA-0873-7008D1029742}"/>
          </ac:spMkLst>
        </pc:spChg>
      </pc:sldChg>
      <pc:sldChg chg="modSp new del">
        <pc:chgData name="Viktor Vad" userId="9c1be280435e7310" providerId="Windows Live" clId="Web-{94E003D4-4811-4A89-89B5-B9769681DF80}" dt="2023-02-27T13:51:41.461" v="261"/>
        <pc:sldMkLst>
          <pc:docMk/>
          <pc:sldMk cId="1155751840" sldId="270"/>
        </pc:sldMkLst>
        <pc:spChg chg="mod">
          <ac:chgData name="Viktor Vad" userId="9c1be280435e7310" providerId="Windows Live" clId="Web-{94E003D4-4811-4A89-89B5-B9769681DF80}" dt="2023-02-27T13:49:06.472" v="260" actId="20577"/>
          <ac:spMkLst>
            <pc:docMk/>
            <pc:sldMk cId="1155751840" sldId="270"/>
            <ac:spMk id="2" creationId="{DEC7922D-466E-ECC5-A210-4BC11DF8EBC8}"/>
          </ac:spMkLst>
        </pc:spChg>
      </pc:sldChg>
    </pc:docChg>
  </pc:docChgLst>
  <pc:docChgLst>
    <pc:chgData name="Viktor Vad" userId="9c1be280435e7310" providerId="LiveId" clId="{DEBDE0C6-12DD-4099-86B3-86E8CE3DFAA3}"/>
    <pc:docChg chg="undo custSel addSld modSld">
      <pc:chgData name="Viktor Vad" userId="9c1be280435e7310" providerId="LiveId" clId="{DEBDE0C6-12DD-4099-86B3-86E8CE3DFAA3}" dt="2023-02-27T06:53:59.835" v="541" actId="1076"/>
      <pc:docMkLst>
        <pc:docMk/>
      </pc:docMkLst>
      <pc:sldChg chg="modSp mod">
        <pc:chgData name="Viktor Vad" userId="9c1be280435e7310" providerId="LiveId" clId="{DEBDE0C6-12DD-4099-86B3-86E8CE3DFAA3}" dt="2023-02-27T06:42:02.446" v="19" actId="14100"/>
        <pc:sldMkLst>
          <pc:docMk/>
          <pc:sldMk cId="73425867" sldId="264"/>
        </pc:sldMkLst>
        <pc:spChg chg="mod">
          <ac:chgData name="Viktor Vad" userId="9c1be280435e7310" providerId="LiveId" clId="{DEBDE0C6-12DD-4099-86B3-86E8CE3DFAA3}" dt="2023-02-27T06:42:02.446" v="19" actId="14100"/>
          <ac:spMkLst>
            <pc:docMk/>
            <pc:sldMk cId="73425867" sldId="264"/>
            <ac:spMk id="3" creationId="{4D6AFA4D-AAF7-2AD0-422F-A452D0A1FDA7}"/>
          </ac:spMkLst>
        </pc:spChg>
      </pc:sldChg>
      <pc:sldChg chg="addSp delSp modSp new mod">
        <pc:chgData name="Viktor Vad" userId="9c1be280435e7310" providerId="LiveId" clId="{DEBDE0C6-12DD-4099-86B3-86E8CE3DFAA3}" dt="2023-02-27T06:53:59.835" v="541" actId="1076"/>
        <pc:sldMkLst>
          <pc:docMk/>
          <pc:sldMk cId="2051247298" sldId="266"/>
        </pc:sldMkLst>
        <pc:spChg chg="mod">
          <ac:chgData name="Viktor Vad" userId="9c1be280435e7310" providerId="LiveId" clId="{DEBDE0C6-12DD-4099-86B3-86E8CE3DFAA3}" dt="2023-02-27T06:38:07.827" v="11" actId="20577"/>
          <ac:spMkLst>
            <pc:docMk/>
            <pc:sldMk cId="2051247298" sldId="266"/>
            <ac:spMk id="2" creationId="{9797C2D8-207F-6224-0986-07B0B0C2039E}"/>
          </ac:spMkLst>
        </pc:spChg>
        <pc:spChg chg="mod">
          <ac:chgData name="Viktor Vad" userId="9c1be280435e7310" providerId="LiveId" clId="{DEBDE0C6-12DD-4099-86B3-86E8CE3DFAA3}" dt="2023-02-27T06:52:45.320" v="533" actId="113"/>
          <ac:spMkLst>
            <pc:docMk/>
            <pc:sldMk cId="2051247298" sldId="266"/>
            <ac:spMk id="3" creationId="{1A43D15F-B944-0EC2-BD5D-DC29B7527C86}"/>
          </ac:spMkLst>
        </pc:spChg>
        <pc:spChg chg="add del mod">
          <ac:chgData name="Viktor Vad" userId="9c1be280435e7310" providerId="LiveId" clId="{DEBDE0C6-12DD-4099-86B3-86E8CE3DFAA3}" dt="2023-02-27T06:43:29.947" v="34" actId="478"/>
          <ac:spMkLst>
            <pc:docMk/>
            <pc:sldMk cId="2051247298" sldId="266"/>
            <ac:spMk id="4" creationId="{1C536CDA-22AB-CC18-C88E-4E9A403C2329}"/>
          </ac:spMkLst>
        </pc:spChg>
        <pc:spChg chg="add mod">
          <ac:chgData name="Viktor Vad" userId="9c1be280435e7310" providerId="LiveId" clId="{DEBDE0C6-12DD-4099-86B3-86E8CE3DFAA3}" dt="2023-02-27T06:52:53.503" v="535" actId="113"/>
          <ac:spMkLst>
            <pc:docMk/>
            <pc:sldMk cId="2051247298" sldId="266"/>
            <ac:spMk id="5" creationId="{FD84AEE3-EE96-2613-4D54-E7BC112A55C0}"/>
          </ac:spMkLst>
        </pc:spChg>
        <pc:spChg chg="add mod">
          <ac:chgData name="Viktor Vad" userId="9c1be280435e7310" providerId="LiveId" clId="{DEBDE0C6-12DD-4099-86B3-86E8CE3DFAA3}" dt="2023-02-27T06:53:00.468" v="537" actId="113"/>
          <ac:spMkLst>
            <pc:docMk/>
            <pc:sldMk cId="2051247298" sldId="266"/>
            <ac:spMk id="6" creationId="{E9693761-1426-13D0-BC7C-F14E2B5CDB5B}"/>
          </ac:spMkLst>
        </pc:spChg>
        <pc:spChg chg="add mod">
          <ac:chgData name="Viktor Vad" userId="9c1be280435e7310" providerId="LiveId" clId="{DEBDE0C6-12DD-4099-86B3-86E8CE3DFAA3}" dt="2023-02-27T06:53:59.835" v="541" actId="1076"/>
          <ac:spMkLst>
            <pc:docMk/>
            <pc:sldMk cId="2051247298" sldId="266"/>
            <ac:spMk id="7" creationId="{E6D8AE92-F7F1-242D-B0A8-9459D4E4C66A}"/>
          </ac:spMkLst>
        </pc:spChg>
      </pc:sldChg>
    </pc:docChg>
  </pc:docChgLst>
  <pc:docChgLst>
    <pc:chgData name="Viktor Vad" userId="9c1be280435e7310" providerId="LiveId" clId="{2468C3C0-643A-2049-B472-2F4B318D0E59}"/>
    <pc:docChg chg="undo custSel addSld modSld sldOrd">
      <pc:chgData name="Viktor Vad" userId="9c1be280435e7310" providerId="LiveId" clId="{2468C3C0-643A-2049-B472-2F4B318D0E59}" dt="2023-02-27T12:58:44.825" v="1730" actId="1076"/>
      <pc:docMkLst>
        <pc:docMk/>
      </pc:docMkLst>
      <pc:sldChg chg="addSp delSp modSp">
        <pc:chgData name="Viktor Vad" userId="9c1be280435e7310" providerId="LiveId" clId="{2468C3C0-643A-2049-B472-2F4B318D0E59}" dt="2023-02-27T11:13:22.523" v="411" actId="25668"/>
        <pc:sldMkLst>
          <pc:docMk/>
          <pc:sldMk cId="2864184218" sldId="257"/>
        </pc:sldMkLst>
        <pc:spChg chg="mod">
          <ac:chgData name="Viktor Vad" userId="9c1be280435e7310" providerId="LiveId" clId="{2468C3C0-643A-2049-B472-2F4B318D0E59}" dt="2023-02-26T17:06:20.471" v="6" actId="20577"/>
          <ac:spMkLst>
            <pc:docMk/>
            <pc:sldMk cId="2864184218" sldId="257"/>
            <ac:spMk id="2" creationId="{CE92663F-F8D7-10CE-344D-8F25BF4D5914}"/>
          </ac:spMkLst>
        </pc:spChg>
        <pc:spChg chg="mod">
          <ac:chgData name="Viktor Vad" userId="9c1be280435e7310" providerId="LiveId" clId="{2468C3C0-643A-2049-B472-2F4B318D0E59}" dt="2023-02-27T11:13:22.523" v="411" actId="25668"/>
          <ac:spMkLst>
            <pc:docMk/>
            <pc:sldMk cId="2864184218" sldId="257"/>
            <ac:spMk id="3" creationId="{4FEDA12E-87C6-D4C4-DDB2-2AC23DE69DAD}"/>
          </ac:spMkLst>
        </pc:spChg>
        <pc:picChg chg="add mod">
          <ac:chgData name="Viktor Vad" userId="9c1be280435e7310" providerId="LiveId" clId="{2468C3C0-643A-2049-B472-2F4B318D0E59}" dt="2023-02-27T11:08:36.708" v="363" actId="1076"/>
          <ac:picMkLst>
            <pc:docMk/>
            <pc:sldMk cId="2864184218" sldId="257"/>
            <ac:picMk id="6" creationId="{6C3758A8-1A46-3CCB-C6EC-FCF00657E8AC}"/>
          </ac:picMkLst>
        </pc:picChg>
        <pc:picChg chg="add mod">
          <ac:chgData name="Viktor Vad" userId="9c1be280435e7310" providerId="LiveId" clId="{2468C3C0-643A-2049-B472-2F4B318D0E59}" dt="2023-02-27T11:09:21.467" v="368" actId="14100"/>
          <ac:picMkLst>
            <pc:docMk/>
            <pc:sldMk cId="2864184218" sldId="257"/>
            <ac:picMk id="9" creationId="{A3DF3E66-79A7-CFCA-8B80-1344FFAE4304}"/>
          </ac:picMkLst>
        </pc:picChg>
        <pc:picChg chg="add mod">
          <ac:chgData name="Viktor Vad" userId="9c1be280435e7310" providerId="LiveId" clId="{2468C3C0-643A-2049-B472-2F4B318D0E59}" dt="2023-02-27T11:10:49.874" v="373" actId="14100"/>
          <ac:picMkLst>
            <pc:docMk/>
            <pc:sldMk cId="2864184218" sldId="257"/>
            <ac:picMk id="12" creationId="{38A35439-67A9-4198-63CE-62619C78D9F3}"/>
          </ac:picMkLst>
        </pc:picChg>
        <pc:picChg chg="add del mod">
          <ac:chgData name="Viktor Vad" userId="9c1be280435e7310" providerId="LiveId" clId="{2468C3C0-643A-2049-B472-2F4B318D0E59}" dt="2023-02-27T11:12:08.313" v="379" actId="22"/>
          <ac:picMkLst>
            <pc:docMk/>
            <pc:sldMk cId="2864184218" sldId="257"/>
            <ac:picMk id="15" creationId="{A4586BEA-B67F-C611-0CE2-A0EE061A2E22}"/>
          </ac:picMkLst>
        </pc:picChg>
        <pc:picChg chg="add mod">
          <ac:chgData name="Viktor Vad" userId="9c1be280435e7310" providerId="LiveId" clId="{2468C3C0-643A-2049-B472-2F4B318D0E59}" dt="2023-02-27T11:12:55.309" v="386" actId="1076"/>
          <ac:picMkLst>
            <pc:docMk/>
            <pc:sldMk cId="2864184218" sldId="257"/>
            <ac:picMk id="18" creationId="{DB5BF98E-F3EA-C1AD-996E-BAC4D2D1491F}"/>
          </ac:picMkLst>
        </pc:picChg>
      </pc:sldChg>
      <pc:sldChg chg="modSp">
        <pc:chgData name="Viktor Vad" userId="9c1be280435e7310" providerId="LiveId" clId="{2468C3C0-643A-2049-B472-2F4B318D0E59}" dt="2023-02-27T10:23:23.159" v="212" actId="20577"/>
        <pc:sldMkLst>
          <pc:docMk/>
          <pc:sldMk cId="365153631" sldId="258"/>
        </pc:sldMkLst>
        <pc:spChg chg="mod">
          <ac:chgData name="Viktor Vad" userId="9c1be280435e7310" providerId="LiveId" clId="{2468C3C0-643A-2049-B472-2F4B318D0E59}" dt="2023-02-27T10:23:23.159" v="212" actId="20577"/>
          <ac:spMkLst>
            <pc:docMk/>
            <pc:sldMk cId="365153631" sldId="258"/>
            <ac:spMk id="3" creationId="{11E4E09D-6A32-B8E3-7CA5-7327E684D435}"/>
          </ac:spMkLst>
        </pc:spChg>
      </pc:sldChg>
      <pc:sldChg chg="addSp delSp modSp ord">
        <pc:chgData name="Viktor Vad" userId="9c1be280435e7310" providerId="LiveId" clId="{2468C3C0-643A-2049-B472-2F4B318D0E59}" dt="2023-02-27T11:48:22.689" v="864" actId="20577"/>
        <pc:sldMkLst>
          <pc:docMk/>
          <pc:sldMk cId="2237918049" sldId="260"/>
        </pc:sldMkLst>
        <pc:spChg chg="mod">
          <ac:chgData name="Viktor Vad" userId="9c1be280435e7310" providerId="LiveId" clId="{2468C3C0-643A-2049-B472-2F4B318D0E59}" dt="2023-02-27T11:21:36.302" v="599" actId="1076"/>
          <ac:spMkLst>
            <pc:docMk/>
            <pc:sldMk cId="2237918049" sldId="260"/>
            <ac:spMk id="2" creationId="{5E7F71D2-76AC-653E-2E5F-66A515597A9B}"/>
          </ac:spMkLst>
        </pc:spChg>
        <pc:spChg chg="mod">
          <ac:chgData name="Viktor Vad" userId="9c1be280435e7310" providerId="LiveId" clId="{2468C3C0-643A-2049-B472-2F4B318D0E59}" dt="2023-02-27T11:48:22.689" v="864" actId="20577"/>
          <ac:spMkLst>
            <pc:docMk/>
            <pc:sldMk cId="2237918049" sldId="260"/>
            <ac:spMk id="3" creationId="{FE31E8FA-F43D-1AF5-B422-E02EEA5C83EA}"/>
          </ac:spMkLst>
        </pc:spChg>
        <pc:spChg chg="add del">
          <ac:chgData name="Viktor Vad" userId="9c1be280435e7310" providerId="LiveId" clId="{2468C3C0-643A-2049-B472-2F4B318D0E59}" dt="2023-02-27T11:19:29.352" v="548" actId="139"/>
          <ac:spMkLst>
            <pc:docMk/>
            <pc:sldMk cId="2237918049" sldId="260"/>
            <ac:spMk id="4" creationId="{82406157-5AA1-2C63-60AE-B179E02DB366}"/>
          </ac:spMkLst>
        </pc:spChg>
        <pc:picChg chg="add mod">
          <ac:chgData name="Viktor Vad" userId="9c1be280435e7310" providerId="LiveId" clId="{2468C3C0-643A-2049-B472-2F4B318D0E59}" dt="2023-02-27T11:21:55.806" v="603" actId="1076"/>
          <ac:picMkLst>
            <pc:docMk/>
            <pc:sldMk cId="2237918049" sldId="260"/>
            <ac:picMk id="7" creationId="{D50CD631-A033-B732-1783-C03A1763FDFF}"/>
          </ac:picMkLst>
        </pc:picChg>
      </pc:sldChg>
      <pc:sldChg chg="addSp delSp modSp ord">
        <pc:chgData name="Viktor Vad" userId="9c1be280435e7310" providerId="LiveId" clId="{2468C3C0-643A-2049-B472-2F4B318D0E59}" dt="2023-02-27T12:58:44.825" v="1730" actId="1076"/>
        <pc:sldMkLst>
          <pc:docMk/>
          <pc:sldMk cId="946530184" sldId="261"/>
        </pc:sldMkLst>
        <pc:spChg chg="mod">
          <ac:chgData name="Viktor Vad" userId="9c1be280435e7310" providerId="LiveId" clId="{2468C3C0-643A-2049-B472-2F4B318D0E59}" dt="2023-02-27T11:27:05.793" v="670" actId="20577"/>
          <ac:spMkLst>
            <pc:docMk/>
            <pc:sldMk cId="946530184" sldId="261"/>
            <ac:spMk id="2" creationId="{F3C57619-9A2E-F96F-4240-D6C2A137683E}"/>
          </ac:spMkLst>
        </pc:spChg>
        <pc:spChg chg="mod">
          <ac:chgData name="Viktor Vad" userId="9c1be280435e7310" providerId="LiveId" clId="{2468C3C0-643A-2049-B472-2F4B318D0E59}" dt="2023-02-27T12:58:44.825" v="1730" actId="1076"/>
          <ac:spMkLst>
            <pc:docMk/>
            <pc:sldMk cId="946530184" sldId="261"/>
            <ac:spMk id="3" creationId="{D27951FB-DD5C-FEAD-803A-6E5C56CE7D79}"/>
          </ac:spMkLst>
        </pc:spChg>
        <pc:spChg chg="add mod ord">
          <ac:chgData name="Viktor Vad" userId="9c1be280435e7310" providerId="LiveId" clId="{2468C3C0-643A-2049-B472-2F4B318D0E59}" dt="2023-02-27T12:49:26.052" v="1677" actId="1076"/>
          <ac:spMkLst>
            <pc:docMk/>
            <pc:sldMk cId="946530184" sldId="261"/>
            <ac:spMk id="4" creationId="{88B62C76-0D26-8740-D8D9-63A97E8FED5A}"/>
          </ac:spMkLst>
        </pc:spChg>
        <pc:spChg chg="add mod">
          <ac:chgData name="Viktor Vad" userId="9c1be280435e7310" providerId="LiveId" clId="{2468C3C0-643A-2049-B472-2F4B318D0E59}" dt="2023-02-27T12:50:55.652" v="1698" actId="1076"/>
          <ac:spMkLst>
            <pc:docMk/>
            <pc:sldMk cId="946530184" sldId="261"/>
            <ac:spMk id="5" creationId="{90F61507-3965-A6C1-DA4C-E777BF14C550}"/>
          </ac:spMkLst>
        </pc:spChg>
        <pc:spChg chg="add mod">
          <ac:chgData name="Viktor Vad" userId="9c1be280435e7310" providerId="LiveId" clId="{2468C3C0-643A-2049-B472-2F4B318D0E59}" dt="2023-02-27T12:49:14.745" v="1675" actId="1076"/>
          <ac:spMkLst>
            <pc:docMk/>
            <pc:sldMk cId="946530184" sldId="261"/>
            <ac:spMk id="6" creationId="{D5ABB3AE-C218-221B-FB3C-2A88F5DFBE6F}"/>
          </ac:spMkLst>
        </pc:spChg>
        <pc:spChg chg="add mod">
          <ac:chgData name="Viktor Vad" userId="9c1be280435e7310" providerId="LiveId" clId="{2468C3C0-643A-2049-B472-2F4B318D0E59}" dt="2023-02-27T12:50:48.373" v="1697" actId="1076"/>
          <ac:spMkLst>
            <pc:docMk/>
            <pc:sldMk cId="946530184" sldId="261"/>
            <ac:spMk id="7" creationId="{867F98BB-4ABD-6486-9FE1-D486491ED2CC}"/>
          </ac:spMkLst>
        </pc:spChg>
        <pc:spChg chg="add del mod">
          <ac:chgData name="Viktor Vad" userId="9c1be280435e7310" providerId="LiveId" clId="{2468C3C0-643A-2049-B472-2F4B318D0E59}" dt="2023-02-27T12:48:02.523" v="1674" actId="14265"/>
          <ac:spMkLst>
            <pc:docMk/>
            <pc:sldMk cId="946530184" sldId="261"/>
            <ac:spMk id="8" creationId="{BF33E851-2C57-82CE-FB91-0DDF29390EF2}"/>
          </ac:spMkLst>
        </pc:spChg>
        <pc:picChg chg="add del mod">
          <ac:chgData name="Viktor Vad" userId="9c1be280435e7310" providerId="LiveId" clId="{2468C3C0-643A-2049-B472-2F4B318D0E59}" dt="2023-02-27T12:52:10.303" v="1702" actId="22"/>
          <ac:picMkLst>
            <pc:docMk/>
            <pc:sldMk cId="946530184" sldId="261"/>
            <ac:picMk id="10" creationId="{824ECB3F-06CD-31BE-C33E-F13EEBB5B45E}"/>
          </ac:picMkLst>
        </pc:picChg>
        <pc:picChg chg="add mod">
          <ac:chgData name="Viktor Vad" userId="9c1be280435e7310" providerId="LiveId" clId="{2468C3C0-643A-2049-B472-2F4B318D0E59}" dt="2023-02-27T12:52:59.654" v="1706" actId="1076"/>
          <ac:picMkLst>
            <pc:docMk/>
            <pc:sldMk cId="946530184" sldId="261"/>
            <ac:picMk id="13" creationId="{271DDD86-D83A-A65C-4645-DB2C62E41283}"/>
          </ac:picMkLst>
        </pc:picChg>
        <pc:picChg chg="add mod ord">
          <ac:chgData name="Viktor Vad" userId="9c1be280435e7310" providerId="LiveId" clId="{2468C3C0-643A-2049-B472-2F4B318D0E59}" dt="2023-02-27T12:58:41.094" v="1728" actId="1076"/>
          <ac:picMkLst>
            <pc:docMk/>
            <pc:sldMk cId="946530184" sldId="261"/>
            <ac:picMk id="16" creationId="{40ABD2BA-9986-60D0-FF92-A61DB7AC38EE}"/>
          </ac:picMkLst>
        </pc:picChg>
      </pc:sldChg>
      <pc:sldChg chg="modSp">
        <pc:chgData name="Viktor Vad" userId="9c1be280435e7310" providerId="LiveId" clId="{2468C3C0-643A-2049-B472-2F4B318D0E59}" dt="2023-02-27T12:15:28.254" v="1196" actId="20577"/>
        <pc:sldMkLst>
          <pc:docMk/>
          <pc:sldMk cId="3558914372" sldId="262"/>
        </pc:sldMkLst>
        <pc:spChg chg="mod">
          <ac:chgData name="Viktor Vad" userId="9c1be280435e7310" providerId="LiveId" clId="{2468C3C0-643A-2049-B472-2F4B318D0E59}" dt="2023-02-27T12:15:28.254" v="1196" actId="20577"/>
          <ac:spMkLst>
            <pc:docMk/>
            <pc:sldMk cId="3558914372" sldId="262"/>
            <ac:spMk id="3" creationId="{84FEAFD1-198B-E02B-C7B2-A13037212E69}"/>
          </ac:spMkLst>
        </pc:spChg>
      </pc:sldChg>
      <pc:sldChg chg="modSp">
        <pc:chgData name="Viktor Vad" userId="9c1be280435e7310" providerId="LiveId" clId="{2468C3C0-643A-2049-B472-2F4B318D0E59}" dt="2023-02-27T12:23:04.979" v="1416" actId="20577"/>
        <pc:sldMkLst>
          <pc:docMk/>
          <pc:sldMk cId="1829000767" sldId="263"/>
        </pc:sldMkLst>
        <pc:spChg chg="mod">
          <ac:chgData name="Viktor Vad" userId="9c1be280435e7310" providerId="LiveId" clId="{2468C3C0-643A-2049-B472-2F4B318D0E59}" dt="2023-02-27T12:23:04.979" v="1416" actId="20577"/>
          <ac:spMkLst>
            <pc:docMk/>
            <pc:sldMk cId="1829000767" sldId="263"/>
            <ac:spMk id="3" creationId="{AE58819E-CF16-64B9-16D5-E4B7C86DDFF3}"/>
          </ac:spMkLst>
        </pc:spChg>
      </pc:sldChg>
      <pc:sldChg chg="modSp">
        <pc:chgData name="Viktor Vad" userId="9c1be280435e7310" providerId="LiveId" clId="{2468C3C0-643A-2049-B472-2F4B318D0E59}" dt="2023-02-27T12:27:18.499" v="1615" actId="113"/>
        <pc:sldMkLst>
          <pc:docMk/>
          <pc:sldMk cId="73425867" sldId="264"/>
        </pc:sldMkLst>
        <pc:spChg chg="mod">
          <ac:chgData name="Viktor Vad" userId="9c1be280435e7310" providerId="LiveId" clId="{2468C3C0-643A-2049-B472-2F4B318D0E59}" dt="2023-02-27T12:27:18.499" v="1615" actId="113"/>
          <ac:spMkLst>
            <pc:docMk/>
            <pc:sldMk cId="73425867" sldId="264"/>
            <ac:spMk id="3" creationId="{4D6AFA4D-AAF7-2AD0-422F-A452D0A1FDA7}"/>
          </ac:spMkLst>
        </pc:spChg>
      </pc:sldChg>
      <pc:sldChg chg="modSp">
        <pc:chgData name="Viktor Vad" userId="9c1be280435e7310" providerId="LiveId" clId="{2468C3C0-643A-2049-B472-2F4B318D0E59}" dt="2023-02-27T12:07:04.986" v="980" actId="20577"/>
        <pc:sldMkLst>
          <pc:docMk/>
          <pc:sldMk cId="4166108112" sldId="265"/>
        </pc:sldMkLst>
        <pc:spChg chg="mod">
          <ac:chgData name="Viktor Vad" userId="9c1be280435e7310" providerId="LiveId" clId="{2468C3C0-643A-2049-B472-2F4B318D0E59}" dt="2023-02-27T12:07:04.986" v="980" actId="20577"/>
          <ac:spMkLst>
            <pc:docMk/>
            <pc:sldMk cId="4166108112" sldId="265"/>
            <ac:spMk id="3" creationId="{A99E6502-9086-6756-F1C6-09FB613A38C2}"/>
          </ac:spMkLst>
        </pc:spChg>
      </pc:sldChg>
      <pc:sldChg chg="addSp delSp modSp new">
        <pc:chgData name="Viktor Vad" userId="9c1be280435e7310" providerId="LiveId" clId="{2468C3C0-643A-2049-B472-2F4B318D0E59}" dt="2023-02-27T11:41:27.861" v="837" actId="20577"/>
        <pc:sldMkLst>
          <pc:docMk/>
          <pc:sldMk cId="3148609326" sldId="267"/>
        </pc:sldMkLst>
        <pc:spChg chg="del">
          <ac:chgData name="Viktor Vad" userId="9c1be280435e7310" providerId="LiveId" clId="{2468C3C0-643A-2049-B472-2F4B318D0E59}" dt="2023-02-27T11:33:38.081" v="672" actId="22"/>
          <ac:spMkLst>
            <pc:docMk/>
            <pc:sldMk cId="3148609326" sldId="267"/>
            <ac:spMk id="2" creationId="{EAE28252-E552-4C32-3C9D-94AD9E81AF81}"/>
          </ac:spMkLst>
        </pc:spChg>
        <pc:spChg chg="mod">
          <ac:chgData name="Viktor Vad" userId="9c1be280435e7310" providerId="LiveId" clId="{2468C3C0-643A-2049-B472-2F4B318D0E59}" dt="2023-02-27T11:41:27.861" v="837" actId="20577"/>
          <ac:spMkLst>
            <pc:docMk/>
            <pc:sldMk cId="3148609326" sldId="267"/>
            <ac:spMk id="3" creationId="{EF899545-6C16-821E-B428-EF03530BB164}"/>
          </ac:spMkLst>
        </pc:spChg>
        <pc:spChg chg="add mod">
          <ac:chgData name="Viktor Vad" userId="9c1be280435e7310" providerId="LiveId" clId="{2468C3C0-643A-2049-B472-2F4B318D0E59}" dt="2023-02-27T11:33:38.081" v="672" actId="22"/>
          <ac:spMkLst>
            <pc:docMk/>
            <pc:sldMk cId="3148609326" sldId="267"/>
            <ac:spMk id="5" creationId="{9B23B294-A5A9-46D8-1239-8B15CC130090}"/>
          </ac:spMkLst>
        </pc:spChg>
      </pc:sldChg>
    </pc:docChg>
  </pc:docChgLst>
  <pc:docChgLst>
    <pc:chgData name="Viktor Vad" userId="9c1be280435e7310" providerId="LiveId" clId="{4243E532-EC93-44A8-9D44-21D344F15DF1}"/>
    <pc:docChg chg="modSld">
      <pc:chgData name="Viktor Vad" userId="9c1be280435e7310" providerId="LiveId" clId="{4243E532-EC93-44A8-9D44-21D344F15DF1}" dt="2023-04-03T10:50:39.339" v="1" actId="571"/>
      <pc:docMkLst>
        <pc:docMk/>
      </pc:docMkLst>
      <pc:sldChg chg="addSp modSp">
        <pc:chgData name="Viktor Vad" userId="9c1be280435e7310" providerId="LiveId" clId="{4243E532-EC93-44A8-9D44-21D344F15DF1}" dt="2023-04-03T10:50:39.339" v="1" actId="571"/>
        <pc:sldMkLst>
          <pc:docMk/>
          <pc:sldMk cId="946530184" sldId="261"/>
        </pc:sldMkLst>
        <pc:spChg chg="add mod">
          <ac:chgData name="Viktor Vad" userId="9c1be280435e7310" providerId="LiveId" clId="{4243E532-EC93-44A8-9D44-21D344F15DF1}" dt="2023-04-03T10:50:39.339" v="1" actId="571"/>
          <ac:spMkLst>
            <pc:docMk/>
            <pc:sldMk cId="946530184" sldId="261"/>
            <ac:spMk id="14" creationId="{CAA39848-D70C-135C-3F18-7986D885264A}"/>
          </ac:spMkLst>
        </pc:spChg>
        <pc:picChg chg="add mod">
          <ac:chgData name="Viktor Vad" userId="9c1be280435e7310" providerId="LiveId" clId="{4243E532-EC93-44A8-9D44-21D344F15DF1}" dt="2023-04-03T10:50:39.339" v="1" actId="571"/>
          <ac:picMkLst>
            <pc:docMk/>
            <pc:sldMk cId="946530184" sldId="261"/>
            <ac:picMk id="15" creationId="{B479FCDE-BD31-5388-2951-E41FBD4FABD4}"/>
          </ac:picMkLst>
        </pc:picChg>
        <pc:picChg chg="add mod">
          <ac:chgData name="Viktor Vad" userId="9c1be280435e7310" providerId="LiveId" clId="{4243E532-EC93-44A8-9D44-21D344F15DF1}" dt="2023-04-03T10:50:39.339" v="1" actId="571"/>
          <ac:picMkLst>
            <pc:docMk/>
            <pc:sldMk cId="946530184" sldId="261"/>
            <ac:picMk id="16" creationId="{AC841779-30C1-10DD-669A-A0A7F205574F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B85DF-6F67-17C2-F509-679FDAEE3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296869-9E73-E6E1-62B3-2E5FDD824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E94C1-7C07-754A-C4C2-DBD6953FF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E405B-3A27-FB15-6F0F-595BC7940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11234-9A0E-C1DA-D5C4-3B7C212A3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443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5C0E6-F9A9-F990-943C-600BA0715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AE3F01-9B98-9910-941A-C3478D3D3E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D8FC9-AEBD-F5FE-F8E5-DB791A1A3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9FB25-4C07-8783-137C-C2DEF1212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453588-B73E-BDE4-F218-1DF12695F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008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E5885A-CF7F-BCBB-0E78-D75A2C7C64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4CD0F4-35C5-58DA-3693-6DE93CF74A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6DB90-EC16-14A4-05B2-1EF503980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ED08B-180B-F5EE-C9D0-5C9747260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231E0-88DD-83BF-1617-CB52BC796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467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95A92-7471-48D7-F843-55F2CC754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6DB9B-4551-78A4-B23C-99BCAD3D7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29673-C349-48BF-0144-346FBA188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A3CBB-B9F6-6965-D835-8BA70C8D6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500FE-646F-3057-450E-1400C3673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36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D130B-2885-C846-ACE1-DC9F2BA27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4EC97-7FCB-7C3C-5BDB-1B0B6E981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59886-C919-2FB7-4785-67E22E571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29464-46DC-3B79-7E60-AE1170A1D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E9618-DE4D-A345-15EF-32999EF4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300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12159-3483-9E84-9B6F-80FB7DDEA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D4124-2463-7968-23E4-A9A8EF0CEF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E18CA9-79E1-410F-7686-7E3648F72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E7E709-6DBE-0CC7-A348-DF5A51B22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4ECDE-5C73-C1BD-9DD5-7C0D4692A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FA667B-3CD7-DA66-7AD1-AF3349DCB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75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E252D-C315-5F0C-D73E-DCAD75884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3ACF1-B17C-BEDA-3971-BFCAEB640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353F9-B135-2BAC-B555-96EEAA250D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AE3759-0F2E-D98B-AE62-8136052D96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9F3525-D0B2-B263-2625-B31A77C64B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26181-19E8-A1C4-6601-0A1EACECE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3DE064-82E0-C54D-4A7D-9B6A9C7CC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34ED63-28E5-B6B0-EE35-40A3F94C9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579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F5AB2-EB19-C9B8-EAE1-E79FC5E29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8F2162-9305-DA0F-50AA-034033D45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DC178-CA18-D9E3-ADC1-12ABBDCD4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5E2454-3D1A-A56F-573E-42C0EB2E7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441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439105-59F8-445B-499E-EB18F24FC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3A9E9C-A8FC-F8E3-832D-2F633562B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4F3306-EFDE-F186-EDB4-F063C773C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63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B733E-E707-B9EC-5DC1-6DE735C56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75EDF-FDD4-3C85-9F11-4F5421EA2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BB4CA0-E37B-34A1-3424-126851EAC0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5420B-F5A8-7ABC-C50F-F0186408E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C87ED-F523-82E8-6399-39EF8470E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269559-8E78-29C8-A4BF-3939ABDA9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93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96697-6FD1-E668-7B7C-951E6E078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60213F-2B8C-D200-46FC-29431FA6F7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A058D7-213A-268F-3767-3F9F9F53A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AFCBF3-C74A-12F0-06CC-1488AB3C6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E19E74-2932-81B9-A600-B0BFC9EEF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F96CDC-30F3-1601-1D5D-4D9BE7A8D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156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02A181-E99B-51F7-E118-40AD6DD5F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A1DBB-FD1D-388E-2558-52263E95F2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8C751-4525-2FE3-2BE4-64B938BFE4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098F1-5A29-412E-AE6D-23CCC74B464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ECA3C-0DF4-D969-681E-46F24466EC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2E77A-BE51-0523-7D11-A368EC9174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7B3EA-2B7C-43EB-8726-03927F690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9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mailto:vva@inf.elte.hu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A5040-73B6-5D33-3AA6-E7097A81A7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err="1"/>
              <a:t>Számítógépes</a:t>
            </a:r>
            <a:r>
              <a:rPr lang="en-US"/>
              <a:t> </a:t>
            </a:r>
            <a:r>
              <a:rPr lang="en-US" err="1"/>
              <a:t>Grafika</a:t>
            </a:r>
            <a:r>
              <a:rPr lang="en-US"/>
              <a:t> BSc</a:t>
            </a:r>
            <a:br>
              <a:rPr lang="hu-HU"/>
            </a:br>
            <a:r>
              <a:rPr lang="hu-HU"/>
              <a:t>1. Gyakorlat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1F9C83-67F8-2510-8D19-257DF9032B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Vad Viktor </a:t>
            </a:r>
            <a:r>
              <a:rPr lang="en-US" err="1"/>
              <a:t>Andr</a:t>
            </a:r>
            <a:r>
              <a:rPr lang="hu-HU"/>
              <a:t>ás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876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BD812-10CB-645E-E3AB-AC3DCB3D1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0.Feladat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C3EE0-BC77-6E06-3E5A-66DA90F0F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Nézzük át a példa programot!</a:t>
            </a:r>
            <a:br>
              <a:rPr lang="hu-HU" dirty="0"/>
            </a:br>
            <a:br>
              <a:rPr lang="hu-HU" dirty="0"/>
            </a:br>
            <a:r>
              <a:rPr lang="hu-HU" dirty="0"/>
              <a:t>Hol történik a rajzolás?</a:t>
            </a:r>
            <a:br>
              <a:rPr lang="hu-HU" dirty="0"/>
            </a:br>
            <a:br>
              <a:rPr lang="hu-HU" dirty="0"/>
            </a:br>
            <a:r>
              <a:rPr lang="hu-HU" dirty="0"/>
              <a:t>Hol történik a </a:t>
            </a:r>
            <a:r>
              <a:rPr lang="hu-HU" dirty="0" err="1"/>
              <a:t>bufferek</a:t>
            </a:r>
            <a:r>
              <a:rPr lang="hu-HU" dirty="0"/>
              <a:t> cseréje?</a:t>
            </a:r>
          </a:p>
        </p:txBody>
      </p:sp>
    </p:spTree>
    <p:extLst>
      <p:ext uri="{BB962C8B-B14F-4D97-AF65-F5344CB8AC3E}">
        <p14:creationId xmlns:p14="http://schemas.microsoft.com/office/powerpoint/2010/main" val="4022130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D40C9-E910-7287-0D9F-C7E7A9ED2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1. Feladat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13974-018E-E09C-A524-BBEA40B8D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Egészítsük ki a vonalat H betűvé!</a:t>
            </a:r>
          </a:p>
        </p:txBody>
      </p:sp>
    </p:spTree>
    <p:extLst>
      <p:ext uri="{BB962C8B-B14F-4D97-AF65-F5344CB8AC3E}">
        <p14:creationId xmlns:p14="http://schemas.microsoft.com/office/powerpoint/2010/main" val="2690336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75EED-E70C-0E8B-F1A8-526A77263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2. Feladat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E1514-53CE-5677-81EA-46415C98B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Vegyünk fel két konstans változóba színeket!</a:t>
            </a:r>
            <a:br>
              <a:rPr lang="hu-HU" dirty="0"/>
            </a:br>
            <a:br>
              <a:rPr lang="hu-HU" dirty="0"/>
            </a:br>
            <a:r>
              <a:rPr lang="hu-HU" dirty="0"/>
              <a:t>Pl. </a:t>
            </a:r>
            <a:br>
              <a:rPr lang="hu-HU" dirty="0"/>
            </a:b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Uint8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color0[ 3 ] = {   0, 255,   0 };</a:t>
            </a:r>
            <a:br>
              <a:rPr lang="hu-HU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Uint8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color1[ 3 ] = { 255,   0, 255 };</a:t>
            </a:r>
            <a:br>
              <a:rPr lang="hu-HU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hu-HU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hu-HU" dirty="0">
                <a:solidFill>
                  <a:srgbClr val="000000"/>
                </a:solidFill>
              </a:rPr>
              <a:t>Töröljük a képernyőt az egyik színnel!</a:t>
            </a:r>
            <a:br>
              <a:rPr lang="hu-HU" dirty="0">
                <a:solidFill>
                  <a:srgbClr val="000000"/>
                </a:solidFill>
              </a:rPr>
            </a:br>
            <a:r>
              <a:rPr lang="hu-HU" dirty="0">
                <a:solidFill>
                  <a:srgbClr val="000000"/>
                </a:solidFill>
              </a:rPr>
              <a:t>Várjunk 2 mp-</a:t>
            </a:r>
            <a:r>
              <a:rPr lang="hu-HU" dirty="0" err="1">
                <a:solidFill>
                  <a:srgbClr val="000000"/>
                </a:solidFill>
              </a:rPr>
              <a:t>et</a:t>
            </a:r>
            <a:r>
              <a:rPr lang="hu-HU" dirty="0">
                <a:solidFill>
                  <a:srgbClr val="000000"/>
                </a:solidFill>
              </a:rPr>
              <a:t>!</a:t>
            </a:r>
            <a:br>
              <a:rPr lang="hu-HU" dirty="0">
                <a:solidFill>
                  <a:srgbClr val="000000"/>
                </a:solidFill>
              </a:rPr>
            </a:br>
            <a:r>
              <a:rPr lang="hu-HU" dirty="0">
                <a:solidFill>
                  <a:srgbClr val="000000"/>
                </a:solidFill>
              </a:rPr>
              <a:t>Töröljünk a másik színnel!</a:t>
            </a:r>
            <a:br>
              <a:rPr lang="hu-HU" dirty="0">
                <a:solidFill>
                  <a:srgbClr val="000000"/>
                </a:solidFill>
              </a:rPr>
            </a:br>
            <a:r>
              <a:rPr lang="hu-HU" dirty="0">
                <a:solidFill>
                  <a:srgbClr val="000000"/>
                </a:solidFill>
              </a:rPr>
              <a:t>Várjunk 2 mp-</a:t>
            </a:r>
            <a:r>
              <a:rPr lang="hu-HU" dirty="0" err="1">
                <a:solidFill>
                  <a:srgbClr val="000000"/>
                </a:solidFill>
              </a:rPr>
              <a:t>et</a:t>
            </a:r>
            <a:r>
              <a:rPr lang="hu-HU" dirty="0">
                <a:solidFill>
                  <a:srgbClr val="000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930622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70255-CB7E-75D8-F737-686AA6E0C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3. Feladat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69508-32E4-C01D-B014-EE3E04502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Jelenítsünk meg 100 </a:t>
            </a:r>
            <a:r>
              <a:rPr lang="hu-HU" dirty="0" err="1"/>
              <a:t>frame-et</a:t>
            </a:r>
            <a:r>
              <a:rPr lang="hu-HU" dirty="0"/>
              <a:t>!</a:t>
            </a:r>
            <a:br>
              <a:rPr lang="hu-HU" dirty="0"/>
            </a:br>
            <a:r>
              <a:rPr lang="hu-HU" dirty="0"/>
              <a:t>A 0.-ik törölje a képernyőt az első színnel, a 99.ik a másodikkal!</a:t>
            </a:r>
            <a:br>
              <a:rPr lang="hu-HU" dirty="0"/>
            </a:br>
            <a:r>
              <a:rPr lang="hu-HU" dirty="0"/>
              <a:t>A közbülsők pedig a kettő közötti átmenettel!</a:t>
            </a:r>
            <a:br>
              <a:rPr lang="hu-HU" dirty="0"/>
            </a:br>
            <a:br>
              <a:rPr lang="hu-HU" dirty="0"/>
            </a:br>
            <a:r>
              <a:rPr lang="hu-HU" dirty="0"/>
              <a:t>Tehát: </a:t>
            </a:r>
            <a:r>
              <a:rPr lang="hu-HU" dirty="0" err="1"/>
              <a:t>frame</a:t>
            </a:r>
            <a:r>
              <a:rPr lang="hu-HU" dirty="0"/>
              <a:t># törlési színe = szín1 * (1 – </a:t>
            </a:r>
            <a:r>
              <a:rPr lang="hu-HU" dirty="0" err="1"/>
              <a:t>factor</a:t>
            </a:r>
            <a:r>
              <a:rPr lang="hu-HU" dirty="0"/>
              <a:t>) + szín2 * </a:t>
            </a:r>
            <a:r>
              <a:rPr lang="hu-HU" dirty="0" err="1"/>
              <a:t>factor</a:t>
            </a:r>
            <a:br>
              <a:rPr lang="hu-HU" dirty="0"/>
            </a:br>
            <a:r>
              <a:rPr lang="hu-HU" dirty="0"/>
              <a:t>ahol </a:t>
            </a:r>
            <a:r>
              <a:rPr lang="hu-HU" dirty="0" err="1"/>
              <a:t>factor</a:t>
            </a:r>
            <a:r>
              <a:rPr lang="hu-HU" dirty="0"/>
              <a:t> = </a:t>
            </a:r>
            <a:r>
              <a:rPr lang="hu-HU" dirty="0" err="1"/>
              <a:t>frame</a:t>
            </a:r>
            <a:r>
              <a:rPr lang="hu-HU" dirty="0"/>
              <a:t># / 99</a:t>
            </a:r>
          </a:p>
          <a:p>
            <a:endParaRPr lang="hu-HU" dirty="0"/>
          </a:p>
          <a:p>
            <a:r>
              <a:rPr lang="hu-HU" dirty="0"/>
              <a:t>Minden </a:t>
            </a:r>
            <a:r>
              <a:rPr lang="hu-HU" dirty="0" err="1"/>
              <a:t>frame</a:t>
            </a:r>
            <a:r>
              <a:rPr lang="hu-HU" dirty="0"/>
              <a:t> után várjunk 1/25 mp-</a:t>
            </a:r>
            <a:r>
              <a:rPr lang="hu-HU" dirty="0" err="1"/>
              <a:t>et</a:t>
            </a:r>
            <a:r>
              <a:rPr lang="hu-HU" dirty="0"/>
              <a:t>!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87423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1B4E9-9AED-8FF3-DAB2-208D359E1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3.b Feladat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86218-6106-891E-930D-A60EE9FE8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Az előzőt egészítsük ki!</a:t>
            </a:r>
            <a:br>
              <a:rPr lang="hu-HU" dirty="0"/>
            </a:br>
            <a:r>
              <a:rPr lang="hu-HU" dirty="0"/>
              <a:t>A bal felső sarokból induljon el egy piros vonal! </a:t>
            </a:r>
            <a:br>
              <a:rPr lang="hu-HU" dirty="0"/>
            </a:br>
            <a:br>
              <a:rPr lang="hu-HU" dirty="0"/>
            </a:br>
            <a:r>
              <a:rPr lang="hu-HU" dirty="0"/>
              <a:t>A 99.edik </a:t>
            </a:r>
            <a:r>
              <a:rPr lang="hu-HU" dirty="0" err="1"/>
              <a:t>frame</a:t>
            </a:r>
            <a:r>
              <a:rPr lang="hu-HU" dirty="0"/>
              <a:t>-re érjen keresztbe a bal felső sarokból a jobb alsó sarokig!</a:t>
            </a:r>
          </a:p>
        </p:txBody>
      </p:sp>
    </p:spTree>
    <p:extLst>
      <p:ext uri="{BB962C8B-B14F-4D97-AF65-F5344CB8AC3E}">
        <p14:creationId xmlns:p14="http://schemas.microsoft.com/office/powerpoint/2010/main" val="2891360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A9FDE-ACC5-0D24-80AA-5826F94E9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Házi Feladat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5CBA8-300C-D853-B356-1FB9AE441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Fejezzük be az első feladatot!</a:t>
            </a:r>
            <a:br>
              <a:rPr lang="hu-HU" dirty="0"/>
            </a:br>
            <a:r>
              <a:rPr lang="hu-HU" dirty="0"/>
              <a:t>Írjuk ki a képernyőre, hogy „HELLO”!</a:t>
            </a:r>
            <a:br>
              <a:rPr lang="hu-HU" dirty="0"/>
            </a:br>
            <a:br>
              <a:rPr lang="hu-HU" dirty="0"/>
            </a:br>
            <a:r>
              <a:rPr lang="hu-HU" dirty="0"/>
              <a:t>A betűk egyenként egymás után, 1 mp-</a:t>
            </a:r>
            <a:r>
              <a:rPr lang="hu-HU" dirty="0" err="1"/>
              <a:t>enként</a:t>
            </a:r>
            <a:r>
              <a:rPr lang="hu-HU" dirty="0"/>
              <a:t> jelenjenek meg (mintha valaki gépelné)!</a:t>
            </a:r>
            <a:br>
              <a:rPr lang="hu-HU" dirty="0"/>
            </a:br>
            <a:br>
              <a:rPr lang="hu-HU" dirty="0"/>
            </a:br>
            <a:r>
              <a:rPr lang="hu-HU" dirty="0"/>
              <a:t>A képernyőt mindig más színnel töröljük!</a:t>
            </a:r>
            <a:br>
              <a:rPr lang="hu-HU" dirty="0"/>
            </a:br>
            <a:br>
              <a:rPr lang="hu-HU" dirty="0"/>
            </a:br>
            <a:r>
              <a:rPr lang="hu-HU" dirty="0"/>
              <a:t>Átgondolni: Hogy írnánk meg/át, ha szeretnénk, hogy a „HELLO” könnyebben cserélhető legyen, akár </a:t>
            </a:r>
            <a:r>
              <a:rPr lang="hu-HU"/>
              <a:t>hosszabb szövegre?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84741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2663F-F8D7-10CE-344D-8F25BF4D5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Vad Viktor ( </a:t>
            </a:r>
            <a:r>
              <a:rPr lang="hu-HU">
                <a:hlinkClick r:id="rId2"/>
              </a:rPr>
              <a:t>vva@inf.elte.hu</a:t>
            </a:r>
            <a:r>
              <a:rPr lang="hu-HU"/>
              <a:t> 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DA12E-87C6-D4C4-DDB2-2AC23DE69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470" y="1894274"/>
            <a:ext cx="10515600" cy="4351338"/>
          </a:xfrm>
        </p:spPr>
        <p:txBody>
          <a:bodyPr/>
          <a:lstStyle/>
          <a:p>
            <a:r>
              <a:rPr lang="hu-HU"/>
              <a:t>2008 ELTE programtervező matematikus </a:t>
            </a:r>
          </a:p>
          <a:p>
            <a:pPr lvl="1"/>
            <a:r>
              <a:rPr lang="hu-HU"/>
              <a:t>GPGPU diplomamunka, </a:t>
            </a:r>
            <a:r>
              <a:rPr lang="hu-HU" err="1"/>
              <a:t>tdk</a:t>
            </a:r>
            <a:endParaRPr lang="hu-HU"/>
          </a:p>
          <a:p>
            <a:r>
              <a:rPr lang="hu-HU"/>
              <a:t>NOKIA Research Center, </a:t>
            </a:r>
            <a:r>
              <a:rPr lang="en-US" b="0" i="0" err="1">
                <a:solidFill>
                  <a:srgbClr val="1B1B1B"/>
                </a:solidFill>
                <a:effectLst/>
                <a:latin typeface="Purista"/>
              </a:rPr>
              <a:t>Gregor</a:t>
            </a:r>
            <a:r>
              <a:rPr lang="en-US" b="0" i="0">
                <a:solidFill>
                  <a:srgbClr val="1B1B1B"/>
                </a:solidFill>
                <a:effectLst/>
                <a:latin typeface="Purista"/>
              </a:rPr>
              <a:t> Mendel Institute of Molecular Plant Biology</a:t>
            </a:r>
          </a:p>
          <a:p>
            <a:r>
              <a:rPr lang="hu-HU"/>
              <a:t>2K NBA sorozat, grafikus programozó</a:t>
            </a: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3758A8-1A46-3CCB-C6EC-FCF00657E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930" y="4183878"/>
            <a:ext cx="2095500" cy="25336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DF3E66-79A7-CFCA-8B80-1344FFAE43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5525" y="4183878"/>
            <a:ext cx="2095500" cy="25383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8A35439-67A9-4198-63CE-62619C78D9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9708" y="4069943"/>
            <a:ext cx="2007481" cy="25632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B5BF98E-F3EA-C1AD-996E-BAC4D2D149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42957" y="4069943"/>
            <a:ext cx="2107715" cy="264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18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15940-0E2D-53BC-3223-417AC5C7F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A tárgy témája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4E09D-6A32-B8E3-7CA5-7327E684D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/>
              <a:t>Grafikai programozás alapjai</a:t>
            </a:r>
          </a:p>
          <a:p>
            <a:r>
              <a:rPr lang="hu-HU"/>
              <a:t>Ablak és eseménykezelés</a:t>
            </a:r>
          </a:p>
          <a:p>
            <a:r>
              <a:rPr lang="hu-HU" err="1"/>
              <a:t>OpenGL</a:t>
            </a:r>
            <a:r>
              <a:rPr lang="hu-HU"/>
              <a:t> API</a:t>
            </a:r>
          </a:p>
          <a:p>
            <a:pPr lvl="1"/>
            <a:r>
              <a:rPr lang="hu-HU"/>
              <a:t>Grafikus </a:t>
            </a:r>
            <a:r>
              <a:rPr lang="hu-HU" err="1"/>
              <a:t>pipeline</a:t>
            </a:r>
            <a:endParaRPr lang="hu-HU"/>
          </a:p>
          <a:p>
            <a:pPr lvl="1"/>
            <a:r>
              <a:rPr lang="hu-HU" err="1"/>
              <a:t>Bufferek</a:t>
            </a:r>
            <a:r>
              <a:rPr lang="hu-HU"/>
              <a:t>, textúrák </a:t>
            </a:r>
          </a:p>
          <a:p>
            <a:pPr lvl="1"/>
            <a:r>
              <a:rPr lang="hu-HU" err="1"/>
              <a:t>Vertex</a:t>
            </a:r>
            <a:r>
              <a:rPr lang="hu-HU"/>
              <a:t> &amp; </a:t>
            </a:r>
            <a:r>
              <a:rPr lang="hu-HU" err="1"/>
              <a:t>Fragment</a:t>
            </a:r>
            <a:r>
              <a:rPr lang="hu-HU"/>
              <a:t> </a:t>
            </a:r>
            <a:r>
              <a:rPr lang="hu-HU" err="1"/>
              <a:t>shaderek</a:t>
            </a:r>
            <a:endParaRPr lang="hu-HU"/>
          </a:p>
          <a:p>
            <a:endParaRPr lang="hu-HU"/>
          </a:p>
          <a:p>
            <a:r>
              <a:rPr lang="hu-HU"/>
              <a:t>Nem AAA játék szint, de az első lépések a felé...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53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2BCA2-9A58-6A0E-C647-DD06A9819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Követelmények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6EA4F-F90C-765A-F831-C5BED08AA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err="1">
                <a:ea typeface="Calibri" panose="020F0502020204030204"/>
                <a:cs typeface="Calibri" panose="020F0502020204030204"/>
              </a:rPr>
              <a:t>Pontgyűjtés</a:t>
            </a:r>
          </a:p>
          <a:p>
            <a:pPr marL="0" indent="0">
              <a:buNone/>
            </a:pPr>
            <a:endParaRPr lang="en-US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ea typeface="Calibri" panose="020F0502020204030204"/>
                <a:cs typeface="Calibri" panose="020F0502020204030204"/>
              </a:rPr>
              <a:t>13 </a:t>
            </a:r>
            <a:r>
              <a:rPr lang="en-US" err="1">
                <a:ea typeface="Calibri" panose="020F0502020204030204"/>
                <a:cs typeface="Calibri" panose="020F0502020204030204"/>
              </a:rPr>
              <a:t>gyakorlat</a:t>
            </a:r>
            <a:r>
              <a:rPr lang="en-US">
                <a:ea typeface="Calibri" panose="020F0502020204030204"/>
                <a:cs typeface="Calibri" panose="020F0502020204030204"/>
              </a:rPr>
              <a:t> (</a:t>
            </a:r>
            <a:r>
              <a:rPr lang="en-US" err="1">
                <a:ea typeface="Calibri" panose="020F0502020204030204"/>
                <a:cs typeface="Calibri" panose="020F0502020204030204"/>
              </a:rPr>
              <a:t>órai</a:t>
            </a:r>
            <a:r>
              <a:rPr lang="en-US">
                <a:ea typeface="Calibri" panose="020F0502020204030204"/>
                <a:cs typeface="Calibri" panose="020F0502020204030204"/>
              </a:rPr>
              <a:t> </a:t>
            </a:r>
            <a:r>
              <a:rPr lang="en-US" err="1">
                <a:ea typeface="Calibri" panose="020F0502020204030204"/>
                <a:cs typeface="Calibri" panose="020F0502020204030204"/>
              </a:rPr>
              <a:t>munka</a:t>
            </a:r>
            <a:r>
              <a:rPr lang="en-US">
                <a:ea typeface="Calibri" panose="020F0502020204030204"/>
                <a:cs typeface="Calibri" panose="020F0502020204030204"/>
              </a:rPr>
              <a:t>)</a:t>
            </a:r>
          </a:p>
          <a:p>
            <a:pPr marL="0" indent="0">
              <a:buNone/>
            </a:pPr>
            <a:r>
              <a:rPr lang="en-US">
                <a:ea typeface="Calibri" panose="020F0502020204030204"/>
                <a:cs typeface="Calibri" panose="020F0502020204030204"/>
              </a:rPr>
              <a:t>2 </a:t>
            </a:r>
            <a:r>
              <a:rPr lang="en-US" err="1">
                <a:ea typeface="Calibri" panose="020F0502020204030204"/>
                <a:cs typeface="Calibri" panose="020F0502020204030204"/>
              </a:rPr>
              <a:t>kisbeadandó</a:t>
            </a:r>
          </a:p>
          <a:p>
            <a:pPr marL="0" indent="0">
              <a:buNone/>
            </a:pPr>
            <a:r>
              <a:rPr lang="en-US">
                <a:ea typeface="Calibri" panose="020F0502020204030204"/>
                <a:cs typeface="Calibri" panose="020F0502020204030204"/>
              </a:rPr>
              <a:t>ZH (4 </a:t>
            </a:r>
            <a:r>
              <a:rPr lang="en-US" err="1">
                <a:ea typeface="Calibri" panose="020F0502020204030204"/>
                <a:cs typeface="Calibri" panose="020F0502020204030204"/>
              </a:rPr>
              <a:t>órás</a:t>
            </a:r>
            <a:r>
              <a:rPr lang="en-US">
                <a:ea typeface="Calibri" panose="020F0502020204030204"/>
                <a:cs typeface="Calibri" panose="020F0502020204030204"/>
              </a:rPr>
              <a:t>) VAGY </a:t>
            </a:r>
            <a:r>
              <a:rPr lang="en-US" err="1">
                <a:ea typeface="Calibri" panose="020F0502020204030204"/>
                <a:cs typeface="Calibri" panose="020F0502020204030204"/>
              </a:rPr>
              <a:t>nagybeadandó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175F2709-AD79-43EF-AD39-AC8AFF7D3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8907" y="1381259"/>
            <a:ext cx="4277932" cy="427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81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C0E43-4B32-9E47-7BE3-5F1874B77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err="1"/>
              <a:t>Double</a:t>
            </a:r>
            <a:r>
              <a:rPr lang="hu-HU"/>
              <a:t> </a:t>
            </a:r>
            <a:r>
              <a:rPr lang="hu-HU" err="1"/>
              <a:t>Buffer</a:t>
            </a:r>
            <a:r>
              <a:rPr lang="hu-HU"/>
              <a:t>/</a:t>
            </a:r>
            <a:r>
              <a:rPr lang="hu-HU" err="1"/>
              <a:t>Swap</a:t>
            </a:r>
            <a:r>
              <a:rPr lang="hu-HU"/>
              <a:t> </a:t>
            </a:r>
            <a:r>
              <a:rPr lang="hu-HU" err="1"/>
              <a:t>Buffers</a:t>
            </a:r>
            <a:r>
              <a:rPr lang="hu-HU"/>
              <a:t>/</a:t>
            </a:r>
            <a:r>
              <a:rPr lang="hu-HU" err="1"/>
              <a:t>Present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E6502-9086-6756-F1C6-09FB613A3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Probléma: </a:t>
            </a:r>
            <a:r>
              <a:rPr lang="hu-HU" dirty="0"/>
              <a:t>mi történik, ha a megjelenítendő </a:t>
            </a:r>
            <a:r>
              <a:rPr lang="hu-HU" dirty="0" err="1"/>
              <a:t>frame</a:t>
            </a:r>
            <a:r>
              <a:rPr lang="hu-HU" dirty="0"/>
              <a:t> „nincs kész”?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5" name="Picture 4" descr="A picture containing text, fan&#10;&#10;Description automatically generated">
            <a:extLst>
              <a:ext uri="{FF2B5EF4-FFF2-40B4-BE49-F238E27FC236}">
                <a16:creationId xmlns:a16="http://schemas.microsoft.com/office/drawing/2014/main" id="{660D8E58-4E07-8724-376A-E0A26187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34" y="4130279"/>
            <a:ext cx="3545360" cy="184086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3D9CD15E-0D3E-02D1-3439-89B37DAB7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682" y="3677992"/>
            <a:ext cx="2743200" cy="2743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046CFD1-8E93-2290-F5CD-6C50A6CA8299}"/>
              </a:ext>
            </a:extLst>
          </p:cNvPr>
          <p:cNvSpPr/>
          <p:nvPr/>
        </p:nvSpPr>
        <p:spPr>
          <a:xfrm>
            <a:off x="4977148" y="2980922"/>
            <a:ext cx="2232338" cy="1395211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9BD517-CF99-784D-DBED-AA36C2C9941C}"/>
              </a:ext>
            </a:extLst>
          </p:cNvPr>
          <p:cNvSpPr txBox="1"/>
          <p:nvPr/>
        </p:nvSpPr>
        <p:spPr>
          <a:xfrm>
            <a:off x="5484253" y="265895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buffer</a:t>
            </a:r>
            <a:endParaRPr lang="en-US" dirty="0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968D21D5-3AD0-BF6A-8BE9-D0AB9442209C}"/>
              </a:ext>
            </a:extLst>
          </p:cNvPr>
          <p:cNvSpPr/>
          <p:nvPr/>
        </p:nvSpPr>
        <p:spPr>
          <a:xfrm rot="1140000">
            <a:off x="7215433" y="3629759"/>
            <a:ext cx="1856705" cy="37563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miley Face 12">
            <a:extLst>
              <a:ext uri="{FF2B5EF4-FFF2-40B4-BE49-F238E27FC236}">
                <a16:creationId xmlns:a16="http://schemas.microsoft.com/office/drawing/2014/main" id="{CD431F88-10DE-4984-42B5-9B66BED3DE8A}"/>
              </a:ext>
            </a:extLst>
          </p:cNvPr>
          <p:cNvSpPr/>
          <p:nvPr/>
        </p:nvSpPr>
        <p:spPr>
          <a:xfrm>
            <a:off x="5640552" y="3139966"/>
            <a:ext cx="1007240" cy="989723"/>
          </a:xfrm>
          <a:prstGeom prst="smileyFac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Left 3">
            <a:extLst>
              <a:ext uri="{FF2B5EF4-FFF2-40B4-BE49-F238E27FC236}">
                <a16:creationId xmlns:a16="http://schemas.microsoft.com/office/drawing/2014/main" id="{C8BE721D-BFD7-4284-B849-20D54B7AE9FD}"/>
              </a:ext>
            </a:extLst>
          </p:cNvPr>
          <p:cNvSpPr/>
          <p:nvPr/>
        </p:nvSpPr>
        <p:spPr>
          <a:xfrm rot="8280000">
            <a:off x="3310568" y="4106425"/>
            <a:ext cx="1856705" cy="375634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6" descr="Icon&#10;&#10;Description automatically generated">
            <a:extLst>
              <a:ext uri="{FF2B5EF4-FFF2-40B4-BE49-F238E27FC236}">
                <a16:creationId xmlns:a16="http://schemas.microsoft.com/office/drawing/2014/main" id="{67B0FD6F-45D2-A419-37FD-5DAC26978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189" y="3142154"/>
            <a:ext cx="1046656" cy="10466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1D81B7A-A52E-0B60-3A3E-6CBC785624F4}"/>
              </a:ext>
            </a:extLst>
          </p:cNvPr>
          <p:cNvSpPr txBox="1"/>
          <p:nvPr/>
        </p:nvSpPr>
        <p:spPr>
          <a:xfrm>
            <a:off x="10095138" y="3849263"/>
            <a:ext cx="5184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72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20081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C0E43-4B32-9E47-7BE3-5F1874B77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err="1"/>
              <a:t>Double</a:t>
            </a:r>
            <a:r>
              <a:rPr lang="hu-HU"/>
              <a:t> </a:t>
            </a:r>
            <a:r>
              <a:rPr lang="hu-HU" err="1"/>
              <a:t>Buffer</a:t>
            </a:r>
            <a:r>
              <a:rPr lang="hu-HU"/>
              <a:t>/</a:t>
            </a:r>
            <a:r>
              <a:rPr lang="hu-HU" err="1"/>
              <a:t>Swap</a:t>
            </a:r>
            <a:r>
              <a:rPr lang="hu-HU"/>
              <a:t> </a:t>
            </a:r>
            <a:r>
              <a:rPr lang="hu-HU" err="1"/>
              <a:t>Buffers</a:t>
            </a:r>
            <a:r>
              <a:rPr lang="hu-HU"/>
              <a:t>/</a:t>
            </a:r>
            <a:r>
              <a:rPr lang="hu-HU" err="1"/>
              <a:t>Present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E6502-9086-6756-F1C6-09FB613A3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/>
              <a:t>Probléma: </a:t>
            </a:r>
            <a:r>
              <a:rPr lang="hu-HU"/>
              <a:t>mi történik, ha a megjelenítendő </a:t>
            </a:r>
            <a:r>
              <a:rPr lang="hu-HU" err="1"/>
              <a:t>frame</a:t>
            </a:r>
            <a:r>
              <a:rPr lang="hu-HU"/>
              <a:t> „nincs kész”?</a:t>
            </a:r>
          </a:p>
          <a:p>
            <a:pPr marL="0" indent="0">
              <a:buNone/>
            </a:pPr>
            <a:r>
              <a:rPr lang="hu-HU" b="1"/>
              <a:t>Megoldás: </a:t>
            </a:r>
            <a:r>
              <a:rPr lang="hu-HU"/>
              <a:t>dupla </a:t>
            </a:r>
            <a:r>
              <a:rPr lang="hu-HU" err="1"/>
              <a:t>bufferelés</a:t>
            </a:r>
            <a:endParaRPr lang="en-US" b="1"/>
          </a:p>
        </p:txBody>
      </p:sp>
      <p:pic>
        <p:nvPicPr>
          <p:cNvPr id="5" name="Picture 4" descr="A picture containing text, fan&#10;&#10;Description automatically generated">
            <a:extLst>
              <a:ext uri="{FF2B5EF4-FFF2-40B4-BE49-F238E27FC236}">
                <a16:creationId xmlns:a16="http://schemas.microsoft.com/office/drawing/2014/main" id="{660D8E58-4E07-8724-376A-E0A26187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34" y="4130279"/>
            <a:ext cx="3545360" cy="184086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3D9CD15E-0D3E-02D1-3439-89B37DAB7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682" y="3677992"/>
            <a:ext cx="2743200" cy="2743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046CFD1-8E93-2290-F5CD-6C50A6CA8299}"/>
              </a:ext>
            </a:extLst>
          </p:cNvPr>
          <p:cNvSpPr/>
          <p:nvPr/>
        </p:nvSpPr>
        <p:spPr>
          <a:xfrm>
            <a:off x="4977148" y="2980922"/>
            <a:ext cx="2232338" cy="1395211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649CCB-0004-1F71-E276-A432A3F236AB}"/>
              </a:ext>
            </a:extLst>
          </p:cNvPr>
          <p:cNvSpPr/>
          <p:nvPr/>
        </p:nvSpPr>
        <p:spPr>
          <a:xfrm>
            <a:off x="4977148" y="4837626"/>
            <a:ext cx="2232338" cy="1395211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9BD517-CF99-784D-DBED-AA36C2C9941C}"/>
              </a:ext>
            </a:extLst>
          </p:cNvPr>
          <p:cNvSpPr txBox="1"/>
          <p:nvPr/>
        </p:nvSpPr>
        <p:spPr>
          <a:xfrm>
            <a:off x="5484253" y="265895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Front buffer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CA8396-0978-922E-9EF9-4CE5F9505A48}"/>
              </a:ext>
            </a:extLst>
          </p:cNvPr>
          <p:cNvSpPr txBox="1"/>
          <p:nvPr/>
        </p:nvSpPr>
        <p:spPr>
          <a:xfrm>
            <a:off x="5280337" y="447272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Back buffer</a:t>
            </a:r>
            <a:endParaRPr lang="en-US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968D21D5-3AD0-BF6A-8BE9-D0AB9442209C}"/>
              </a:ext>
            </a:extLst>
          </p:cNvPr>
          <p:cNvSpPr/>
          <p:nvPr/>
        </p:nvSpPr>
        <p:spPr>
          <a:xfrm rot="1140000">
            <a:off x="7215433" y="3629759"/>
            <a:ext cx="1856705" cy="37563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F93FF714-761E-9CD8-C798-78DAE6B33662}"/>
              </a:ext>
            </a:extLst>
          </p:cNvPr>
          <p:cNvSpPr/>
          <p:nvPr/>
        </p:nvSpPr>
        <p:spPr>
          <a:xfrm rot="12300000">
            <a:off x="3222982" y="5078632"/>
            <a:ext cx="1856705" cy="375634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miley Face 12">
            <a:extLst>
              <a:ext uri="{FF2B5EF4-FFF2-40B4-BE49-F238E27FC236}">
                <a16:creationId xmlns:a16="http://schemas.microsoft.com/office/drawing/2014/main" id="{CD431F88-10DE-4984-42B5-9B66BED3DE8A}"/>
              </a:ext>
            </a:extLst>
          </p:cNvPr>
          <p:cNvSpPr/>
          <p:nvPr/>
        </p:nvSpPr>
        <p:spPr>
          <a:xfrm>
            <a:off x="5640552" y="3139966"/>
            <a:ext cx="1007240" cy="989723"/>
          </a:xfrm>
          <a:prstGeom prst="smileyFac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miley Face 13">
            <a:extLst>
              <a:ext uri="{FF2B5EF4-FFF2-40B4-BE49-F238E27FC236}">
                <a16:creationId xmlns:a16="http://schemas.microsoft.com/office/drawing/2014/main" id="{ACC11DE2-7509-C4A1-6157-D8520A55315F}"/>
              </a:ext>
            </a:extLst>
          </p:cNvPr>
          <p:cNvSpPr/>
          <p:nvPr/>
        </p:nvSpPr>
        <p:spPr>
          <a:xfrm>
            <a:off x="5535448" y="5040586"/>
            <a:ext cx="1007240" cy="989723"/>
          </a:xfrm>
          <a:prstGeom prst="smileyFace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6" descr="Icon&#10;&#10;Description automatically generated">
            <a:extLst>
              <a:ext uri="{FF2B5EF4-FFF2-40B4-BE49-F238E27FC236}">
                <a16:creationId xmlns:a16="http://schemas.microsoft.com/office/drawing/2014/main" id="{FF218ECC-481D-F257-65FD-9174F60B32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189" y="4990223"/>
            <a:ext cx="1046656" cy="104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108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C0E43-4B32-9E47-7BE3-5F1874B77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err="1"/>
              <a:t>Double</a:t>
            </a:r>
            <a:r>
              <a:rPr lang="hu-HU"/>
              <a:t> </a:t>
            </a:r>
            <a:r>
              <a:rPr lang="hu-HU" err="1"/>
              <a:t>Buffer</a:t>
            </a:r>
            <a:r>
              <a:rPr lang="hu-HU"/>
              <a:t>/</a:t>
            </a:r>
            <a:r>
              <a:rPr lang="hu-HU" err="1"/>
              <a:t>Swap</a:t>
            </a:r>
            <a:r>
              <a:rPr lang="hu-HU"/>
              <a:t> </a:t>
            </a:r>
            <a:r>
              <a:rPr lang="hu-HU" err="1"/>
              <a:t>Buffers</a:t>
            </a:r>
            <a:r>
              <a:rPr lang="hu-HU"/>
              <a:t>/</a:t>
            </a:r>
            <a:r>
              <a:rPr lang="hu-HU" err="1"/>
              <a:t>Present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E6502-9086-6756-F1C6-09FB613A3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/>
              <a:t>Probléma: </a:t>
            </a:r>
            <a:r>
              <a:rPr lang="hu-HU"/>
              <a:t>mi történik, ha a megjelenítendő </a:t>
            </a:r>
            <a:r>
              <a:rPr lang="hu-HU" err="1"/>
              <a:t>frame</a:t>
            </a:r>
            <a:r>
              <a:rPr lang="hu-HU"/>
              <a:t> „nincs kész”?</a:t>
            </a:r>
          </a:p>
          <a:p>
            <a:pPr marL="0" indent="0">
              <a:buNone/>
            </a:pPr>
            <a:r>
              <a:rPr lang="hu-HU" b="1"/>
              <a:t>Megoldás: </a:t>
            </a:r>
            <a:r>
              <a:rPr lang="hu-HU"/>
              <a:t>dupla </a:t>
            </a:r>
            <a:r>
              <a:rPr lang="hu-HU" err="1"/>
              <a:t>bufferelés</a:t>
            </a:r>
            <a:endParaRPr lang="en-US" b="1"/>
          </a:p>
        </p:txBody>
      </p:sp>
      <p:pic>
        <p:nvPicPr>
          <p:cNvPr id="5" name="Picture 4" descr="A picture containing text, fan&#10;&#10;Description automatically generated">
            <a:extLst>
              <a:ext uri="{FF2B5EF4-FFF2-40B4-BE49-F238E27FC236}">
                <a16:creationId xmlns:a16="http://schemas.microsoft.com/office/drawing/2014/main" id="{660D8E58-4E07-8724-376A-E0A261872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34" y="4130279"/>
            <a:ext cx="3545360" cy="184086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3D9CD15E-0D3E-02D1-3439-89B37DAB7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682" y="3677992"/>
            <a:ext cx="2743200" cy="2743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046CFD1-8E93-2290-F5CD-6C50A6CA8299}"/>
              </a:ext>
            </a:extLst>
          </p:cNvPr>
          <p:cNvSpPr/>
          <p:nvPr/>
        </p:nvSpPr>
        <p:spPr>
          <a:xfrm>
            <a:off x="4977148" y="2980922"/>
            <a:ext cx="2232338" cy="1395211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649CCB-0004-1F71-E276-A432A3F236AB}"/>
              </a:ext>
            </a:extLst>
          </p:cNvPr>
          <p:cNvSpPr/>
          <p:nvPr/>
        </p:nvSpPr>
        <p:spPr>
          <a:xfrm>
            <a:off x="4977148" y="4837626"/>
            <a:ext cx="2232338" cy="1395211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9BD517-CF99-784D-DBED-AA36C2C9941C}"/>
              </a:ext>
            </a:extLst>
          </p:cNvPr>
          <p:cNvSpPr txBox="1"/>
          <p:nvPr/>
        </p:nvSpPr>
        <p:spPr>
          <a:xfrm>
            <a:off x="5484253" y="265895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Back buffer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CA8396-0978-922E-9EF9-4CE5F9505A48}"/>
              </a:ext>
            </a:extLst>
          </p:cNvPr>
          <p:cNvSpPr txBox="1"/>
          <p:nvPr/>
        </p:nvSpPr>
        <p:spPr>
          <a:xfrm>
            <a:off x="5280337" y="447272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Front buffer</a:t>
            </a:r>
            <a:endParaRPr lang="en-US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968D21D5-3AD0-BF6A-8BE9-D0AB9442209C}"/>
              </a:ext>
            </a:extLst>
          </p:cNvPr>
          <p:cNvSpPr/>
          <p:nvPr/>
        </p:nvSpPr>
        <p:spPr>
          <a:xfrm rot="-2580000">
            <a:off x="7171640" y="4803414"/>
            <a:ext cx="1856705" cy="37563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F93FF714-761E-9CD8-C798-78DAE6B33662}"/>
              </a:ext>
            </a:extLst>
          </p:cNvPr>
          <p:cNvSpPr/>
          <p:nvPr/>
        </p:nvSpPr>
        <p:spPr>
          <a:xfrm rot="8280000">
            <a:off x="3310568" y="4106425"/>
            <a:ext cx="1856705" cy="375634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miley Face 12">
            <a:extLst>
              <a:ext uri="{FF2B5EF4-FFF2-40B4-BE49-F238E27FC236}">
                <a16:creationId xmlns:a16="http://schemas.microsoft.com/office/drawing/2014/main" id="{CD431F88-10DE-4984-42B5-9B66BED3DE8A}"/>
              </a:ext>
            </a:extLst>
          </p:cNvPr>
          <p:cNvSpPr/>
          <p:nvPr/>
        </p:nvSpPr>
        <p:spPr>
          <a:xfrm>
            <a:off x="5640552" y="3139966"/>
            <a:ext cx="1007240" cy="989723"/>
          </a:xfrm>
          <a:prstGeom prst="smileyFac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miley Face 13">
            <a:extLst>
              <a:ext uri="{FF2B5EF4-FFF2-40B4-BE49-F238E27FC236}">
                <a16:creationId xmlns:a16="http://schemas.microsoft.com/office/drawing/2014/main" id="{ACC11DE2-7509-C4A1-6157-D8520A55315F}"/>
              </a:ext>
            </a:extLst>
          </p:cNvPr>
          <p:cNvSpPr/>
          <p:nvPr/>
        </p:nvSpPr>
        <p:spPr>
          <a:xfrm>
            <a:off x="5535448" y="5040586"/>
            <a:ext cx="1007240" cy="989723"/>
          </a:xfrm>
          <a:prstGeom prst="smileyFace">
            <a:avLst/>
          </a:prstGeom>
          <a:solidFill>
            <a:schemeClr val="accent4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6" descr="Icon&#10;&#10;Description automatically generated">
            <a:extLst>
              <a:ext uri="{FF2B5EF4-FFF2-40B4-BE49-F238E27FC236}">
                <a16:creationId xmlns:a16="http://schemas.microsoft.com/office/drawing/2014/main" id="{FF218ECC-481D-F257-65FD-9174F60B32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189" y="3142154"/>
            <a:ext cx="1046656" cy="104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075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ED358-DCE6-FCD5-7A60-3C1C5E3A6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Vertical Synchronization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891F6-DBE3-0077-FB79-084EBDE22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err="1">
                <a:ea typeface="Calibri" panose="020F0502020204030204"/>
                <a:cs typeface="Calibri" panose="020F0502020204030204"/>
              </a:rPr>
              <a:t>Probléma</a:t>
            </a:r>
            <a:r>
              <a:rPr lang="en-US" b="1">
                <a:ea typeface="Calibri" panose="020F0502020204030204"/>
                <a:cs typeface="Calibri" panose="020F0502020204030204"/>
              </a:rPr>
              <a:t>: </a:t>
            </a:r>
          </a:p>
          <a:p>
            <a:pPr marL="0" indent="0">
              <a:buNone/>
            </a:pPr>
            <a:endParaRPr lang="en-US" b="1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b="1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b="1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b="1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b="1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b="1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b="1" err="1">
                <a:ea typeface="Calibri" panose="020F0502020204030204"/>
                <a:cs typeface="Calibri" panose="020F0502020204030204"/>
              </a:rPr>
              <a:t>Megoldás</a:t>
            </a:r>
            <a:r>
              <a:rPr lang="en-US" b="1">
                <a:ea typeface="Calibri" panose="020F0502020204030204"/>
                <a:cs typeface="Calibri" panose="020F0502020204030204"/>
              </a:rPr>
              <a:t>: </a:t>
            </a:r>
            <a:r>
              <a:rPr lang="en-US" err="1">
                <a:ea typeface="Calibri" panose="020F0502020204030204"/>
                <a:cs typeface="Calibri" panose="020F0502020204030204"/>
              </a:rPr>
              <a:t>VSync</a:t>
            </a:r>
            <a:endParaRPr lang="en-US" b="1" err="1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4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A65A17C6-2CFA-C576-F5AE-8F5784E9F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469" y="1654250"/>
            <a:ext cx="5756165" cy="3540741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FC93022-3F6A-F972-68B2-8FE66066924D}"/>
              </a:ext>
            </a:extLst>
          </p:cNvPr>
          <p:cNvSpPr/>
          <p:nvPr/>
        </p:nvSpPr>
        <p:spPr>
          <a:xfrm>
            <a:off x="3284482" y="2167758"/>
            <a:ext cx="6621517" cy="130503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807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348B0-C18F-2CDE-A8AA-D6E44E886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 </a:t>
            </a:r>
            <a:r>
              <a:rPr lang="en-US" err="1"/>
              <a:t>DirectMedia</a:t>
            </a:r>
            <a:r>
              <a:rPr lang="en-US"/>
              <a:t> Layer 2.0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EAFD1-198B-E02B-C7B2-A13037212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Nyílt forrású, multi platform ablakozó keretrendszer</a:t>
            </a:r>
          </a:p>
          <a:p>
            <a:endParaRPr lang="hu-HU" dirty="0"/>
          </a:p>
          <a:p>
            <a:r>
              <a:rPr lang="hu-HU" dirty="0"/>
              <a:t>Elfedi, és </a:t>
            </a:r>
            <a:r>
              <a:rPr lang="hu-HU" u="sng" dirty="0"/>
              <a:t>megkönnyíti </a:t>
            </a:r>
            <a:r>
              <a:rPr lang="hu-HU" dirty="0"/>
              <a:t>az OS hívásokat</a:t>
            </a:r>
          </a:p>
          <a:p>
            <a:endParaRPr lang="hu-HU" dirty="0"/>
          </a:p>
          <a:p>
            <a:r>
              <a:rPr lang="hu-HU" dirty="0"/>
              <a:t>Illeszkedik az </a:t>
            </a:r>
            <a:r>
              <a:rPr lang="hu-HU" dirty="0" err="1"/>
              <a:t>OpenGL-hez</a:t>
            </a:r>
            <a:endParaRPr lang="hu-HU" dirty="0"/>
          </a:p>
          <a:p>
            <a:pPr marL="0" indent="0">
              <a:buNone/>
            </a:pPr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914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58EA50137BA644A236A3C7178D08D4" ma:contentTypeVersion="0" ma:contentTypeDescription="Create a new document." ma:contentTypeScope="" ma:versionID="8ef67d8bf339369e942580dd04939a62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652C112-2201-45DE-8F78-5CB444BFC240}"/>
</file>

<file path=customXml/itemProps2.xml><?xml version="1.0" encoding="utf-8"?>
<ds:datastoreItem xmlns:ds="http://schemas.openxmlformats.org/officeDocument/2006/customXml" ds:itemID="{771E0EDE-D535-4D1B-9E41-69F066DDEDD7}"/>
</file>

<file path=customXml/itemProps3.xml><?xml version="1.0" encoding="utf-8"?>
<ds:datastoreItem xmlns:ds="http://schemas.openxmlformats.org/officeDocument/2006/customXml" ds:itemID="{8B5162F0-D14C-43E9-B4F4-E30576992831}"/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485</Words>
  <Application>Microsoft Office PowerPoint</Application>
  <PresentationFormat>Widescreen</PresentationFormat>
  <Paragraphs>66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Purista</vt:lpstr>
      <vt:lpstr>Office Theme</vt:lpstr>
      <vt:lpstr>Számítógépes Grafika BSc 1. Gyakorlat</vt:lpstr>
      <vt:lpstr>Vad Viktor ( vva@inf.elte.hu )</vt:lpstr>
      <vt:lpstr>A tárgy témája</vt:lpstr>
      <vt:lpstr>Követelmények</vt:lpstr>
      <vt:lpstr>Double Buffer/Swap Buffers/Present</vt:lpstr>
      <vt:lpstr>Double Buffer/Swap Buffers/Present</vt:lpstr>
      <vt:lpstr>Double Buffer/Swap Buffers/Present</vt:lpstr>
      <vt:lpstr>Vertical Synchronization</vt:lpstr>
      <vt:lpstr>Simple DirectMedia Layer 2.0</vt:lpstr>
      <vt:lpstr>0.Feladat</vt:lpstr>
      <vt:lpstr>1. Feladat</vt:lpstr>
      <vt:lpstr>2. Feladat</vt:lpstr>
      <vt:lpstr>3. Feladat</vt:lpstr>
      <vt:lpstr>3.b Feladat</vt:lpstr>
      <vt:lpstr>Házi Feladat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Számítógépes Grafika BSc 1. Gyakorlat</dc:title>
  <dc:creator>Viktor Vad</dc:creator>
  <cp:lastModifiedBy>Viktor Vad</cp:lastModifiedBy>
  <cp:revision>1</cp:revision>
  <dcterms:created xsi:type="dcterms:W3CDTF">2023-02-26T15:53:08Z</dcterms:created>
  <dcterms:modified xsi:type="dcterms:W3CDTF">2023-09-13T06:34:36Z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0x0101003258EA50137BA644A236A3C7178D08D4</vt:lpwstr>
  </property>
</Properties>
</file>

<file path=docProps/thumbnail.jpeg>
</file>